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sldIdLst>
    <p:sldId id="257" r:id="rId2"/>
    <p:sldId id="505" r:id="rId3"/>
    <p:sldId id="506" r:id="rId4"/>
    <p:sldId id="519" r:id="rId5"/>
    <p:sldId id="508" r:id="rId6"/>
    <p:sldId id="329" r:id="rId7"/>
    <p:sldId id="520" r:id="rId8"/>
    <p:sldId id="412" r:id="rId9"/>
    <p:sldId id="521" r:id="rId10"/>
    <p:sldId id="427" r:id="rId11"/>
    <p:sldId id="507" r:id="rId12"/>
    <p:sldId id="509" r:id="rId13"/>
    <p:sldId id="510" r:id="rId14"/>
    <p:sldId id="511" r:id="rId15"/>
    <p:sldId id="512" r:id="rId16"/>
    <p:sldId id="463" r:id="rId17"/>
    <p:sldId id="467" r:id="rId18"/>
    <p:sldId id="450" r:id="rId19"/>
    <p:sldId id="513" r:id="rId20"/>
    <p:sldId id="471" r:id="rId21"/>
    <p:sldId id="522" r:id="rId22"/>
    <p:sldId id="457" r:id="rId23"/>
    <p:sldId id="458" r:id="rId24"/>
    <p:sldId id="459" r:id="rId25"/>
    <p:sldId id="514" r:id="rId26"/>
    <p:sldId id="523" r:id="rId27"/>
    <p:sldId id="524" r:id="rId28"/>
    <p:sldId id="447" r:id="rId29"/>
    <p:sldId id="525" r:id="rId30"/>
    <p:sldId id="517" r:id="rId31"/>
    <p:sldId id="495" r:id="rId32"/>
    <p:sldId id="460" r:id="rId33"/>
    <p:sldId id="487" r:id="rId34"/>
    <p:sldId id="488" r:id="rId35"/>
    <p:sldId id="518" r:id="rId36"/>
    <p:sldId id="527" r:id="rId37"/>
    <p:sldId id="528" r:id="rId38"/>
    <p:sldId id="529" r:id="rId39"/>
    <p:sldId id="530" r:id="rId40"/>
    <p:sldId id="496" r:id="rId41"/>
    <p:sldId id="497" r:id="rId42"/>
    <p:sldId id="526" r:id="rId43"/>
    <p:sldId id="516" r:id="rId44"/>
    <p:sldId id="503" r:id="rId45"/>
    <p:sldId id="490" r:id="rId46"/>
    <p:sldId id="500" r:id="rId47"/>
    <p:sldId id="499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Lin" initials="CL" lastIdx="1" clrIdx="0">
    <p:extLst>
      <p:ext uri="{19B8F6BF-5375-455C-9EA6-DF929625EA0E}">
        <p15:presenceInfo xmlns:p15="http://schemas.microsoft.com/office/powerpoint/2012/main" userId="S::christol@microsoft.com::4878216e-7e84-47d2-8672-e53a7f7081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305A7C-AC84-4EF1-959F-55DCD022519A}" v="6445" dt="2018-07-06T06:48:49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78114" autoAdjust="0"/>
  </p:normalViewPr>
  <p:slideViewPr>
    <p:cSldViewPr snapToGrid="0">
      <p:cViewPr varScale="1">
        <p:scale>
          <a:sx n="80" d="100"/>
          <a:sy n="80" d="100"/>
        </p:scale>
        <p:origin x="4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Lin" userId="4878216e-7e84-47d2-8672-e53a7f70816c" providerId="ADAL" clId="{02F217FC-6DBC-486E-9884-A255B9903A8F}"/>
    <pc:docChg chg="undo custSel addSld delSld modSld sldOrd">
      <pc:chgData name="Christopher Lin" userId="4878216e-7e84-47d2-8672-e53a7f70816c" providerId="ADAL" clId="{02F217FC-6DBC-486E-9884-A255B9903A8F}" dt="2018-07-04T12:15:26.298" v="3451" actId="20577"/>
      <pc:docMkLst>
        <pc:docMk/>
      </pc:docMkLst>
      <pc:sldChg chg="addSp delSp modSp add">
        <pc:chgData name="Christopher Lin" userId="4878216e-7e84-47d2-8672-e53a7f70816c" providerId="ADAL" clId="{02F217FC-6DBC-486E-9884-A255B9903A8F}" dt="2018-07-04T11:11:40.620" v="1099" actId="1076"/>
        <pc:sldMkLst>
          <pc:docMk/>
          <pc:sldMk cId="2559406262" sldId="329"/>
        </pc:sldMkLst>
        <pc:spChg chg="del">
          <ac:chgData name="Christopher Lin" userId="4878216e-7e84-47d2-8672-e53a7f70816c" providerId="ADAL" clId="{02F217FC-6DBC-486E-9884-A255B9903A8F}" dt="2018-07-04T11:10:49.552" v="1068" actId="478"/>
          <ac:spMkLst>
            <pc:docMk/>
            <pc:sldMk cId="2559406262" sldId="329"/>
            <ac:spMk id="10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0:45.024" v="1066" actId="478"/>
          <ac:spMkLst>
            <pc:docMk/>
            <pc:sldMk cId="2559406262" sldId="329"/>
            <ac:spMk id="11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0:47.152" v="1067" actId="478"/>
          <ac:spMkLst>
            <pc:docMk/>
            <pc:sldMk cId="2559406262" sldId="329"/>
            <ac:spMk id="12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0:41.273" v="1065" actId="478"/>
          <ac:spMkLst>
            <pc:docMk/>
            <pc:sldMk cId="2559406262" sldId="329"/>
            <ac:spMk id="16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0:28.313" v="1063" actId="478"/>
          <ac:spMkLst>
            <pc:docMk/>
            <pc:sldMk cId="2559406262" sldId="329"/>
            <ac:spMk id="17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0:33.822" v="1064" actId="478"/>
          <ac:spMkLst>
            <pc:docMk/>
            <pc:sldMk cId="2559406262" sldId="329"/>
            <ac:spMk id="18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0:23.573" v="1062" actId="478"/>
          <ac:spMkLst>
            <pc:docMk/>
            <pc:sldMk cId="2559406262" sldId="329"/>
            <ac:spMk id="19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0:21.403" v="1061" actId="478"/>
          <ac:spMkLst>
            <pc:docMk/>
            <pc:sldMk cId="2559406262" sldId="329"/>
            <ac:spMk id="21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0:56.153" v="1070" actId="478"/>
          <ac:spMkLst>
            <pc:docMk/>
            <pc:sldMk cId="2559406262" sldId="329"/>
            <ac:spMk id="22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0:58.064" v="1071" actId="478"/>
          <ac:spMkLst>
            <pc:docMk/>
            <pc:sldMk cId="2559406262" sldId="329"/>
            <ac:spMk id="23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1:00.552" v="1072" actId="478"/>
          <ac:spMkLst>
            <pc:docMk/>
            <pc:sldMk cId="2559406262" sldId="329"/>
            <ac:spMk id="24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1:05.992" v="1073" actId="478"/>
          <ac:spMkLst>
            <pc:docMk/>
            <pc:sldMk cId="2559406262" sldId="329"/>
            <ac:spMk id="25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1:09.322" v="1074" actId="478"/>
          <ac:spMkLst>
            <pc:docMk/>
            <pc:sldMk cId="2559406262" sldId="329"/>
            <ac:spMk id="26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1:11.871" v="1075" actId="478"/>
          <ac:spMkLst>
            <pc:docMk/>
            <pc:sldMk cId="2559406262" sldId="329"/>
            <ac:spMk id="27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1:13.991" v="1076" actId="478"/>
          <ac:spMkLst>
            <pc:docMk/>
            <pc:sldMk cId="2559406262" sldId="329"/>
            <ac:spMk id="28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09:57.774" v="1057" actId="478"/>
          <ac:spMkLst>
            <pc:docMk/>
            <pc:sldMk cId="2559406262" sldId="329"/>
            <ac:spMk id="33" creationId="{00000000-0000-0000-0000-000000000000}"/>
          </ac:spMkLst>
        </pc:spChg>
        <pc:spChg chg="add mod">
          <ac:chgData name="Christopher Lin" userId="4878216e-7e84-47d2-8672-e53a7f70816c" providerId="ADAL" clId="{02F217FC-6DBC-486E-9884-A255B9903A8F}" dt="2018-07-04T11:11:40.620" v="1099" actId="1076"/>
          <ac:spMkLst>
            <pc:docMk/>
            <pc:sldMk cId="2559406262" sldId="329"/>
            <ac:spMk id="34" creationId="{6B8E877C-8A77-4103-B151-CDA6839C3431}"/>
          </ac:spMkLst>
        </pc:spChg>
        <pc:spChg chg="del">
          <ac:chgData name="Christopher Lin" userId="4878216e-7e84-47d2-8672-e53a7f70816c" providerId="ADAL" clId="{02F217FC-6DBC-486E-9884-A255B9903A8F}" dt="2018-07-04T11:10:51.492" v="1069" actId="478"/>
          <ac:spMkLst>
            <pc:docMk/>
            <pc:sldMk cId="2559406262" sldId="329"/>
            <ac:spMk id="37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0:00.182" v="1058" actId="478"/>
          <ac:spMkLst>
            <pc:docMk/>
            <pc:sldMk cId="2559406262" sldId="329"/>
            <ac:spMk id="38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10:14.524" v="1060" actId="478"/>
          <ac:spMkLst>
            <pc:docMk/>
            <pc:sldMk cId="2559406262" sldId="329"/>
            <ac:spMk id="41" creationId="{00000000-0000-0000-0000-000000000000}"/>
          </ac:spMkLst>
        </pc:spChg>
        <pc:cxnChg chg="del">
          <ac:chgData name="Christopher Lin" userId="4878216e-7e84-47d2-8672-e53a7f70816c" providerId="ADAL" clId="{02F217FC-6DBC-486E-9884-A255B9903A8F}" dt="2018-07-04T11:10:12.612" v="1059" actId="478"/>
          <ac:cxnSpMkLst>
            <pc:docMk/>
            <pc:sldMk cId="2559406262" sldId="329"/>
            <ac:cxnSpMk id="30" creationId="{00000000-0000-0000-0000-000000000000}"/>
          </ac:cxnSpMkLst>
        </pc:cxnChg>
      </pc:sldChg>
      <pc:sldChg chg="modSp">
        <pc:chgData name="Christopher Lin" userId="4878216e-7e84-47d2-8672-e53a7f70816c" providerId="ADAL" clId="{02F217FC-6DBC-486E-9884-A255B9903A8F}" dt="2018-07-04T11:12:17.912" v="1175" actId="20577"/>
        <pc:sldMkLst>
          <pc:docMk/>
          <pc:sldMk cId="2741479117" sldId="412"/>
        </pc:sldMkLst>
        <pc:spChg chg="mod">
          <ac:chgData name="Christopher Lin" userId="4878216e-7e84-47d2-8672-e53a7f70816c" providerId="ADAL" clId="{02F217FC-6DBC-486E-9884-A255B9903A8F}" dt="2018-07-04T11:12:17.912" v="1175" actId="20577"/>
          <ac:spMkLst>
            <pc:docMk/>
            <pc:sldMk cId="2741479117" sldId="412"/>
            <ac:spMk id="4" creationId="{00000000-0000-0000-0000-000000000000}"/>
          </ac:spMkLst>
        </pc:spChg>
      </pc:sldChg>
      <pc:sldChg chg="delSp modSp">
        <pc:chgData name="Christopher Lin" userId="4878216e-7e84-47d2-8672-e53a7f70816c" providerId="ADAL" clId="{02F217FC-6DBC-486E-9884-A255B9903A8F}" dt="2018-07-04T11:39:28.762" v="1712" actId="1076"/>
        <pc:sldMkLst>
          <pc:docMk/>
          <pc:sldMk cId="1501347559" sldId="427"/>
        </pc:sldMkLst>
        <pc:spChg chg="mod">
          <ac:chgData name="Christopher Lin" userId="4878216e-7e84-47d2-8672-e53a7f70816c" providerId="ADAL" clId="{02F217FC-6DBC-486E-9884-A255B9903A8F}" dt="2018-07-04T11:39:28.762" v="1712" actId="1076"/>
          <ac:spMkLst>
            <pc:docMk/>
            <pc:sldMk cId="1501347559" sldId="427"/>
            <ac:spMk id="3" creationId="{00000000-0000-0000-0000-000000000000}"/>
          </ac:spMkLst>
        </pc:spChg>
        <pc:spChg chg="mod">
          <ac:chgData name="Christopher Lin" userId="4878216e-7e84-47d2-8672-e53a7f70816c" providerId="ADAL" clId="{02F217FC-6DBC-486E-9884-A255B9903A8F}" dt="2018-07-04T11:39:28.762" v="1712" actId="1076"/>
          <ac:spMkLst>
            <pc:docMk/>
            <pc:sldMk cId="1501347559" sldId="427"/>
            <ac:spMk id="5" creationId="{00000000-0000-0000-0000-000000000000}"/>
          </ac:spMkLst>
        </pc:spChg>
        <pc:spChg chg="mod">
          <ac:chgData name="Christopher Lin" userId="4878216e-7e84-47d2-8672-e53a7f70816c" providerId="ADAL" clId="{02F217FC-6DBC-486E-9884-A255B9903A8F}" dt="2018-07-04T11:39:28.762" v="1712" actId="1076"/>
          <ac:spMkLst>
            <pc:docMk/>
            <pc:sldMk cId="1501347559" sldId="427"/>
            <ac:spMk id="6" creationId="{00000000-0000-0000-0000-000000000000}"/>
          </ac:spMkLst>
        </pc:spChg>
        <pc:spChg chg="mod">
          <ac:chgData name="Christopher Lin" userId="4878216e-7e84-47d2-8672-e53a7f70816c" providerId="ADAL" clId="{02F217FC-6DBC-486E-9884-A255B9903A8F}" dt="2018-07-04T11:39:28.762" v="1712" actId="1076"/>
          <ac:spMkLst>
            <pc:docMk/>
            <pc:sldMk cId="1501347559" sldId="427"/>
            <ac:spMk id="7" creationId="{00000000-0000-0000-0000-000000000000}"/>
          </ac:spMkLst>
        </pc:spChg>
        <pc:spChg chg="mod">
          <ac:chgData name="Christopher Lin" userId="4878216e-7e84-47d2-8672-e53a7f70816c" providerId="ADAL" clId="{02F217FC-6DBC-486E-9884-A255B9903A8F}" dt="2018-07-04T11:39:28.762" v="1712" actId="1076"/>
          <ac:spMkLst>
            <pc:docMk/>
            <pc:sldMk cId="1501347559" sldId="427"/>
            <ac:spMk id="9" creationId="{00000000-0000-0000-0000-000000000000}"/>
          </ac:spMkLst>
        </pc:spChg>
        <pc:spChg chg="del">
          <ac:chgData name="Christopher Lin" userId="4878216e-7e84-47d2-8672-e53a7f70816c" providerId="ADAL" clId="{02F217FC-6DBC-486E-9884-A255B9903A8F}" dt="2018-07-04T11:39:19.677" v="1704" actId="478"/>
          <ac:spMkLst>
            <pc:docMk/>
            <pc:sldMk cId="1501347559" sldId="427"/>
            <ac:spMk id="10" creationId="{00000000-0000-0000-0000-000000000000}"/>
          </ac:spMkLst>
        </pc:spChg>
      </pc:sldChg>
      <pc:sldChg chg="addSp delSp modSp">
        <pc:chgData name="Christopher Lin" userId="4878216e-7e84-47d2-8672-e53a7f70816c" providerId="ADAL" clId="{02F217FC-6DBC-486E-9884-A255B9903A8F}" dt="2018-07-04T11:51:33.857" v="2469" actId="1076"/>
        <pc:sldMkLst>
          <pc:docMk/>
          <pc:sldMk cId="3719049054" sldId="447"/>
        </pc:sldMkLst>
        <pc:spChg chg="del">
          <ac:chgData name="Christopher Lin" userId="4878216e-7e84-47d2-8672-e53a7f70816c" providerId="ADAL" clId="{02F217FC-6DBC-486E-9884-A255B9903A8F}" dt="2018-07-04T11:49:26.942" v="2458" actId="478"/>
          <ac:spMkLst>
            <pc:docMk/>
            <pc:sldMk cId="3719049054" sldId="447"/>
            <ac:spMk id="3" creationId="{00000000-0000-0000-0000-000000000000}"/>
          </ac:spMkLst>
        </pc:spChg>
        <pc:spChg chg="add del mod">
          <ac:chgData name="Christopher Lin" userId="4878216e-7e84-47d2-8672-e53a7f70816c" providerId="ADAL" clId="{02F217FC-6DBC-486E-9884-A255B9903A8F}" dt="2018-07-04T11:49:32.842" v="2459" actId="478"/>
          <ac:spMkLst>
            <pc:docMk/>
            <pc:sldMk cId="3719049054" sldId="447"/>
            <ac:spMk id="9" creationId="{7C680407-5990-4810-A3F0-12CDDD5E087F}"/>
          </ac:spMkLst>
        </pc:spChg>
        <pc:spChg chg="mod">
          <ac:chgData name="Christopher Lin" userId="4878216e-7e84-47d2-8672-e53a7f70816c" providerId="ADAL" clId="{02F217FC-6DBC-486E-9884-A255B9903A8F}" dt="2018-07-04T11:51:33.857" v="2469" actId="1076"/>
          <ac:spMkLst>
            <pc:docMk/>
            <pc:sldMk cId="3719049054" sldId="447"/>
            <ac:spMk id="15" creationId="{00000000-0000-0000-0000-000000000000}"/>
          </ac:spMkLst>
        </pc:spChg>
        <pc:spChg chg="mod">
          <ac:chgData name="Christopher Lin" userId="4878216e-7e84-47d2-8672-e53a7f70816c" providerId="ADAL" clId="{02F217FC-6DBC-486E-9884-A255B9903A8F}" dt="2018-07-04T11:51:28.940" v="2468" actId="1076"/>
          <ac:spMkLst>
            <pc:docMk/>
            <pc:sldMk cId="3719049054" sldId="447"/>
            <ac:spMk id="17" creationId="{00000000-0000-0000-0000-000000000000}"/>
          </ac:spMkLst>
        </pc:spChg>
      </pc:sldChg>
      <pc:sldChg chg="modSp modNotesTx">
        <pc:chgData name="Christopher Lin" userId="4878216e-7e84-47d2-8672-e53a7f70816c" providerId="ADAL" clId="{02F217FC-6DBC-486E-9884-A255B9903A8F}" dt="2018-07-04T11:45:26.860" v="2315" actId="20577"/>
        <pc:sldMkLst>
          <pc:docMk/>
          <pc:sldMk cId="3355740784" sldId="450"/>
        </pc:sldMkLst>
        <pc:spChg chg="mod">
          <ac:chgData name="Christopher Lin" userId="4878216e-7e84-47d2-8672-e53a7f70816c" providerId="ADAL" clId="{02F217FC-6DBC-486E-9884-A255B9903A8F}" dt="2018-07-04T11:45:00.380" v="2243" actId="1076"/>
          <ac:spMkLst>
            <pc:docMk/>
            <pc:sldMk cId="3355740784" sldId="450"/>
            <ac:spMk id="5" creationId="{8E49111B-ADA4-4C61-AFF7-5FF004D5E7DA}"/>
          </ac:spMkLst>
        </pc:spChg>
        <pc:spChg chg="mod">
          <ac:chgData name="Christopher Lin" userId="4878216e-7e84-47d2-8672-e53a7f70816c" providerId="ADAL" clId="{02F217FC-6DBC-486E-9884-A255B9903A8F}" dt="2018-07-04T11:45:03.976" v="2244" actId="1076"/>
          <ac:spMkLst>
            <pc:docMk/>
            <pc:sldMk cId="3355740784" sldId="450"/>
            <ac:spMk id="6" creationId="{BC999645-F520-4699-A698-AE8BAD9F6D57}"/>
          </ac:spMkLst>
        </pc:spChg>
      </pc:sldChg>
      <pc:sldChg chg="modSp modNotesTx">
        <pc:chgData name="Christopher Lin" userId="4878216e-7e84-47d2-8672-e53a7f70816c" providerId="ADAL" clId="{02F217FC-6DBC-486E-9884-A255B9903A8F}" dt="2018-07-04T11:48:21.313" v="2422" actId="1076"/>
        <pc:sldMkLst>
          <pc:docMk/>
          <pc:sldMk cId="1937445097" sldId="457"/>
        </pc:sldMkLst>
        <pc:spChg chg="mod">
          <ac:chgData name="Christopher Lin" userId="4878216e-7e84-47d2-8672-e53a7f70816c" providerId="ADAL" clId="{02F217FC-6DBC-486E-9884-A255B9903A8F}" dt="2018-07-04T11:48:21.313" v="2422" actId="1076"/>
          <ac:spMkLst>
            <pc:docMk/>
            <pc:sldMk cId="1937445097" sldId="457"/>
            <ac:spMk id="3" creationId="{00000000-0000-0000-0000-000000000000}"/>
          </ac:spMkLst>
        </pc:spChg>
      </pc:sldChg>
      <pc:sldChg chg="modSp">
        <pc:chgData name="Christopher Lin" userId="4878216e-7e84-47d2-8672-e53a7f70816c" providerId="ADAL" clId="{02F217FC-6DBC-486E-9884-A255B9903A8F}" dt="2018-07-04T11:58:25.678" v="3029" actId="20577"/>
        <pc:sldMkLst>
          <pc:docMk/>
          <pc:sldMk cId="1825320335" sldId="460"/>
        </pc:sldMkLst>
        <pc:spChg chg="mod">
          <ac:chgData name="Christopher Lin" userId="4878216e-7e84-47d2-8672-e53a7f70816c" providerId="ADAL" clId="{02F217FC-6DBC-486E-9884-A255B9903A8F}" dt="2018-07-04T11:58:25.678" v="3029" actId="20577"/>
          <ac:spMkLst>
            <pc:docMk/>
            <pc:sldMk cId="1825320335" sldId="460"/>
            <ac:spMk id="3" creationId="{00000000-0000-0000-0000-000000000000}"/>
          </ac:spMkLst>
        </pc:spChg>
      </pc:sldChg>
      <pc:sldChg chg="modSp modNotesTx">
        <pc:chgData name="Christopher Lin" userId="4878216e-7e84-47d2-8672-e53a7f70816c" providerId="ADAL" clId="{02F217FC-6DBC-486E-9884-A255B9903A8F}" dt="2018-07-04T11:44:42.600" v="2238" actId="20577"/>
        <pc:sldMkLst>
          <pc:docMk/>
          <pc:sldMk cId="651851319" sldId="463"/>
        </pc:sldMkLst>
        <pc:spChg chg="mod">
          <ac:chgData name="Christopher Lin" userId="4878216e-7e84-47d2-8672-e53a7f70816c" providerId="ADAL" clId="{02F217FC-6DBC-486E-9884-A255B9903A8F}" dt="2018-07-04T11:44:21.062" v="2177" actId="20577"/>
          <ac:spMkLst>
            <pc:docMk/>
            <pc:sldMk cId="651851319" sldId="463"/>
            <ac:spMk id="2" creationId="{C366AAAB-E2CF-412D-992A-18046AC13FA0}"/>
          </ac:spMkLst>
        </pc:spChg>
        <pc:spChg chg="mod">
          <ac:chgData name="Christopher Lin" userId="4878216e-7e84-47d2-8672-e53a7f70816c" providerId="ADAL" clId="{02F217FC-6DBC-486E-9884-A255B9903A8F}" dt="2018-07-04T11:37:08.751" v="1583" actId="20577"/>
          <ac:spMkLst>
            <pc:docMk/>
            <pc:sldMk cId="651851319" sldId="463"/>
            <ac:spMk id="3" creationId="{32E194DC-5415-4705-AF65-2BE14CFC87EC}"/>
          </ac:spMkLst>
        </pc:spChg>
      </pc:sldChg>
      <pc:sldChg chg="modSp">
        <pc:chgData name="Christopher Lin" userId="4878216e-7e84-47d2-8672-e53a7f70816c" providerId="ADAL" clId="{02F217FC-6DBC-486E-9884-A255B9903A8F}" dt="2018-07-04T11:37:50.756" v="1646" actId="20577"/>
        <pc:sldMkLst>
          <pc:docMk/>
          <pc:sldMk cId="2507983263" sldId="467"/>
        </pc:sldMkLst>
        <pc:spChg chg="mod">
          <ac:chgData name="Christopher Lin" userId="4878216e-7e84-47d2-8672-e53a7f70816c" providerId="ADAL" clId="{02F217FC-6DBC-486E-9884-A255B9903A8F}" dt="2018-07-04T11:37:50.756" v="1646" actId="20577"/>
          <ac:spMkLst>
            <pc:docMk/>
            <pc:sldMk cId="2507983263" sldId="467"/>
            <ac:spMk id="3" creationId="{B1F09636-1492-4C61-95A3-492D6809E355}"/>
          </ac:spMkLst>
        </pc:spChg>
      </pc:sldChg>
      <pc:sldChg chg="addSp delSp modSp">
        <pc:chgData name="Christopher Lin" userId="4878216e-7e84-47d2-8672-e53a7f70816c" providerId="ADAL" clId="{02F217FC-6DBC-486E-9884-A255B9903A8F}" dt="2018-07-04T11:45:54.608" v="2329" actId="20577"/>
        <pc:sldMkLst>
          <pc:docMk/>
          <pc:sldMk cId="3405997394" sldId="471"/>
        </pc:sldMkLst>
        <pc:spChg chg="add del mod">
          <ac:chgData name="Christopher Lin" userId="4878216e-7e84-47d2-8672-e53a7f70816c" providerId="ADAL" clId="{02F217FC-6DBC-486E-9884-A255B9903A8F}" dt="2018-07-04T11:45:54.608" v="2329" actId="20577"/>
          <ac:spMkLst>
            <pc:docMk/>
            <pc:sldMk cId="3405997394" sldId="471"/>
            <ac:spMk id="5" creationId="{DC394FF0-BE54-467D-B861-E9FB53B95CD8}"/>
          </ac:spMkLst>
        </pc:spChg>
      </pc:sldChg>
      <pc:sldChg chg="add modNotesTx">
        <pc:chgData name="Christopher Lin" userId="4878216e-7e84-47d2-8672-e53a7f70816c" providerId="ADAL" clId="{02F217FC-6DBC-486E-9884-A255B9903A8F}" dt="2018-07-04T12:05:53.592" v="3342" actId="20577"/>
        <pc:sldMkLst>
          <pc:docMk/>
          <pc:sldMk cId="1597007007" sldId="487"/>
        </pc:sldMkLst>
      </pc:sldChg>
      <pc:sldChg chg="add">
        <pc:chgData name="Christopher Lin" userId="4878216e-7e84-47d2-8672-e53a7f70816c" providerId="ADAL" clId="{02F217FC-6DBC-486E-9884-A255B9903A8F}" dt="2018-07-04T11:52:13.216" v="2482"/>
        <pc:sldMkLst>
          <pc:docMk/>
          <pc:sldMk cId="1198839465" sldId="488"/>
        </pc:sldMkLst>
      </pc:sldChg>
      <pc:sldChg chg="add">
        <pc:chgData name="Christopher Lin" userId="4878216e-7e84-47d2-8672-e53a7f70816c" providerId="ADAL" clId="{02F217FC-6DBC-486E-9884-A255B9903A8F}" dt="2018-07-03T23:31:59.634" v="43"/>
        <pc:sldMkLst>
          <pc:docMk/>
          <pc:sldMk cId="3511980857" sldId="490"/>
        </pc:sldMkLst>
      </pc:sldChg>
      <pc:sldChg chg="modSp">
        <pc:chgData name="Christopher Lin" userId="4878216e-7e84-47d2-8672-e53a7f70816c" providerId="ADAL" clId="{02F217FC-6DBC-486E-9884-A255B9903A8F}" dt="2018-07-04T11:52:01.701" v="2479" actId="20577"/>
        <pc:sldMkLst>
          <pc:docMk/>
          <pc:sldMk cId="1965486521" sldId="495"/>
        </pc:sldMkLst>
        <pc:spChg chg="mod">
          <ac:chgData name="Christopher Lin" userId="4878216e-7e84-47d2-8672-e53a7f70816c" providerId="ADAL" clId="{02F217FC-6DBC-486E-9884-A255B9903A8F}" dt="2018-07-04T11:52:01.701" v="2479" actId="20577"/>
          <ac:spMkLst>
            <pc:docMk/>
            <pc:sldMk cId="1965486521" sldId="495"/>
            <ac:spMk id="2" creationId="{7580E8F2-2E65-4D06-9DB3-7492ACC988E5}"/>
          </ac:spMkLst>
        </pc:spChg>
      </pc:sldChg>
      <pc:sldChg chg="ord">
        <pc:chgData name="Christopher Lin" userId="4878216e-7e84-47d2-8672-e53a7f70816c" providerId="ADAL" clId="{02F217FC-6DBC-486E-9884-A255B9903A8F}" dt="2018-07-04T11:52:55.536" v="2532"/>
        <pc:sldMkLst>
          <pc:docMk/>
          <pc:sldMk cId="910194830" sldId="499"/>
        </pc:sldMkLst>
      </pc:sldChg>
      <pc:sldChg chg="addSp delSp modSp">
        <pc:chgData name="Christopher Lin" userId="4878216e-7e84-47d2-8672-e53a7f70816c" providerId="ADAL" clId="{02F217FC-6DBC-486E-9884-A255B9903A8F}" dt="2018-07-04T11:52:46.748" v="2531" actId="20577"/>
        <pc:sldMkLst>
          <pc:docMk/>
          <pc:sldMk cId="2782852271" sldId="503"/>
        </pc:sldMkLst>
        <pc:spChg chg="mod">
          <ac:chgData name="Christopher Lin" userId="4878216e-7e84-47d2-8672-e53a7f70816c" providerId="ADAL" clId="{02F217FC-6DBC-486E-9884-A255B9903A8F}" dt="2018-07-04T11:52:46.748" v="2531" actId="20577"/>
          <ac:spMkLst>
            <pc:docMk/>
            <pc:sldMk cId="2782852271" sldId="503"/>
            <ac:spMk id="2" creationId="{CDD5BA15-1FE1-4677-9ED1-B6A539E266D1}"/>
          </ac:spMkLst>
        </pc:spChg>
        <pc:spChg chg="add del">
          <ac:chgData name="Christopher Lin" userId="4878216e-7e84-47d2-8672-e53a7f70816c" providerId="ADAL" clId="{02F217FC-6DBC-486E-9884-A255B9903A8F}" dt="2018-07-03T23:31:48.295" v="39"/>
          <ac:spMkLst>
            <pc:docMk/>
            <pc:sldMk cId="2782852271" sldId="503"/>
            <ac:spMk id="5" creationId="{8A8A7FE3-5BAA-402D-89AB-6C380AB7CF7D}"/>
          </ac:spMkLst>
        </pc:spChg>
      </pc:sldChg>
      <pc:sldChg chg="addSp delSp modSp add">
        <pc:chgData name="Christopher Lin" userId="4878216e-7e84-47d2-8672-e53a7f70816c" providerId="ADAL" clId="{02F217FC-6DBC-486E-9884-A255B9903A8F}" dt="2018-07-03T23:43:15.910" v="181" actId="1076"/>
        <pc:sldMkLst>
          <pc:docMk/>
          <pc:sldMk cId="1100590252" sldId="505"/>
        </pc:sldMkLst>
        <pc:spChg chg="del">
          <ac:chgData name="Christopher Lin" userId="4878216e-7e84-47d2-8672-e53a7f70816c" providerId="ADAL" clId="{02F217FC-6DBC-486E-9884-A255B9903A8F}" dt="2018-07-03T23:42:28.355" v="136" actId="478"/>
          <ac:spMkLst>
            <pc:docMk/>
            <pc:sldMk cId="1100590252" sldId="505"/>
            <ac:spMk id="2" creationId="{A464EF95-4A9F-4064-91D0-53651FBE4E70}"/>
          </ac:spMkLst>
        </pc:spChg>
        <pc:spChg chg="del">
          <ac:chgData name="Christopher Lin" userId="4878216e-7e84-47d2-8672-e53a7f70816c" providerId="ADAL" clId="{02F217FC-6DBC-486E-9884-A255B9903A8F}" dt="2018-07-03T23:42:24.268" v="133" actId="478"/>
          <ac:spMkLst>
            <pc:docMk/>
            <pc:sldMk cId="1100590252" sldId="505"/>
            <ac:spMk id="3" creationId="{5FD7A658-3FBC-4997-AFC2-067769B173F6}"/>
          </ac:spMkLst>
        </pc:spChg>
        <pc:spChg chg="add del mod">
          <ac:chgData name="Christopher Lin" userId="4878216e-7e84-47d2-8672-e53a7f70816c" providerId="ADAL" clId="{02F217FC-6DBC-486E-9884-A255B9903A8F}" dt="2018-07-03T23:43:15.910" v="181" actId="1076"/>
          <ac:spMkLst>
            <pc:docMk/>
            <pc:sldMk cId="1100590252" sldId="505"/>
            <ac:spMk id="5" creationId="{0D2598C3-13C5-48DD-8DD3-20F0CDC6A447}"/>
          </ac:spMkLst>
        </pc:spChg>
      </pc:sldChg>
      <pc:sldChg chg="addSp delSp modSp add">
        <pc:chgData name="Christopher Lin" userId="4878216e-7e84-47d2-8672-e53a7f70816c" providerId="ADAL" clId="{02F217FC-6DBC-486E-9884-A255B9903A8F}" dt="2018-07-04T11:03:38.576" v="816" actId="20577"/>
        <pc:sldMkLst>
          <pc:docMk/>
          <pc:sldMk cId="1675719227" sldId="506"/>
        </pc:sldMkLst>
        <pc:spChg chg="mod">
          <ac:chgData name="Christopher Lin" userId="4878216e-7e84-47d2-8672-e53a7f70816c" providerId="ADAL" clId="{02F217FC-6DBC-486E-9884-A255B9903A8F}" dt="2018-07-03T23:51:30.112" v="642" actId="20577"/>
          <ac:spMkLst>
            <pc:docMk/>
            <pc:sldMk cId="1675719227" sldId="506"/>
            <ac:spMk id="2" creationId="{D7D5763B-458E-4330-BA17-C47DA373D8A2}"/>
          </ac:spMkLst>
        </pc:spChg>
        <pc:spChg chg="mod">
          <ac:chgData name="Christopher Lin" userId="4878216e-7e84-47d2-8672-e53a7f70816c" providerId="ADAL" clId="{02F217FC-6DBC-486E-9884-A255B9903A8F}" dt="2018-07-04T11:03:38.576" v="816" actId="20577"/>
          <ac:spMkLst>
            <pc:docMk/>
            <pc:sldMk cId="1675719227" sldId="506"/>
            <ac:spMk id="3" creationId="{407145D2-4940-43F0-9B9C-7E0BF5C8B29E}"/>
          </ac:spMkLst>
        </pc:spChg>
        <pc:spChg chg="add mod">
          <ac:chgData name="Christopher Lin" userId="4878216e-7e84-47d2-8672-e53a7f70816c" providerId="ADAL" clId="{02F217FC-6DBC-486E-9884-A255B9903A8F}" dt="2018-07-03T23:52:19.911" v="647" actId="1076"/>
          <ac:spMkLst>
            <pc:docMk/>
            <pc:sldMk cId="1675719227" sldId="506"/>
            <ac:spMk id="5" creationId="{2A28A3DA-5C3F-4A99-8685-02E4AA33747D}"/>
          </ac:spMkLst>
        </pc:spChg>
        <pc:spChg chg="add mod">
          <ac:chgData name="Christopher Lin" userId="4878216e-7e84-47d2-8672-e53a7f70816c" providerId="ADAL" clId="{02F217FC-6DBC-486E-9884-A255B9903A8F}" dt="2018-07-03T23:51:17.474" v="612" actId="1076"/>
          <ac:spMkLst>
            <pc:docMk/>
            <pc:sldMk cId="1675719227" sldId="506"/>
            <ac:spMk id="6" creationId="{F2663F58-E305-49A9-A57D-073EE2A04C39}"/>
          </ac:spMkLst>
        </pc:spChg>
        <pc:spChg chg="add mod">
          <ac:chgData name="Christopher Lin" userId="4878216e-7e84-47d2-8672-e53a7f70816c" providerId="ADAL" clId="{02F217FC-6DBC-486E-9884-A255B9903A8F}" dt="2018-07-03T23:48:34.363" v="521" actId="1076"/>
          <ac:spMkLst>
            <pc:docMk/>
            <pc:sldMk cId="1675719227" sldId="506"/>
            <ac:spMk id="7" creationId="{CDFE56FF-543B-4DA6-8712-104C42B15BA3}"/>
          </ac:spMkLst>
        </pc:spChg>
        <pc:spChg chg="add del mod">
          <ac:chgData name="Christopher Lin" userId="4878216e-7e84-47d2-8672-e53a7f70816c" providerId="ADAL" clId="{02F217FC-6DBC-486E-9884-A255B9903A8F}" dt="2018-07-03T23:50:14.610" v="584"/>
          <ac:spMkLst>
            <pc:docMk/>
            <pc:sldMk cId="1675719227" sldId="506"/>
            <ac:spMk id="8" creationId="{B1417FE1-3373-4949-8BAA-0327CC05D9CB}"/>
          </ac:spMkLst>
        </pc:spChg>
        <pc:spChg chg="add mod">
          <ac:chgData name="Christopher Lin" userId="4878216e-7e84-47d2-8672-e53a7f70816c" providerId="ADAL" clId="{02F217FC-6DBC-486E-9884-A255B9903A8F}" dt="2018-07-03T23:49:41.839" v="566" actId="207"/>
          <ac:spMkLst>
            <pc:docMk/>
            <pc:sldMk cId="1675719227" sldId="506"/>
            <ac:spMk id="9" creationId="{48764992-A7B7-49EB-A019-4F9211717069}"/>
          </ac:spMkLst>
        </pc:spChg>
        <pc:spChg chg="add del">
          <ac:chgData name="Christopher Lin" userId="4878216e-7e84-47d2-8672-e53a7f70816c" providerId="ADAL" clId="{02F217FC-6DBC-486E-9884-A255B9903A8F}" dt="2018-07-03T23:49:47.901" v="568"/>
          <ac:spMkLst>
            <pc:docMk/>
            <pc:sldMk cId="1675719227" sldId="506"/>
            <ac:spMk id="10" creationId="{13014333-E413-420E-A734-4D3D99955722}"/>
          </ac:spMkLst>
        </pc:spChg>
        <pc:spChg chg="add mod">
          <ac:chgData name="Christopher Lin" userId="4878216e-7e84-47d2-8672-e53a7f70816c" providerId="ADAL" clId="{02F217FC-6DBC-486E-9884-A255B9903A8F}" dt="2018-07-03T23:50:09.226" v="582" actId="1076"/>
          <ac:spMkLst>
            <pc:docMk/>
            <pc:sldMk cId="1675719227" sldId="506"/>
            <ac:spMk id="11" creationId="{CC200ED9-F2D3-45B4-9724-EC344A1DA59E}"/>
          </ac:spMkLst>
        </pc:spChg>
        <pc:spChg chg="add mod">
          <ac:chgData name="Christopher Lin" userId="4878216e-7e84-47d2-8672-e53a7f70816c" providerId="ADAL" clId="{02F217FC-6DBC-486E-9884-A255B9903A8F}" dt="2018-07-03T23:50:39.232" v="587" actId="1076"/>
          <ac:spMkLst>
            <pc:docMk/>
            <pc:sldMk cId="1675719227" sldId="506"/>
            <ac:spMk id="12" creationId="{57FF66E8-BE9E-4E31-A682-609FD21D11FC}"/>
          </ac:spMkLst>
        </pc:spChg>
        <pc:spChg chg="add del">
          <ac:chgData name="Christopher Lin" userId="4878216e-7e84-47d2-8672-e53a7f70816c" providerId="ADAL" clId="{02F217FC-6DBC-486E-9884-A255B9903A8F}" dt="2018-07-03T23:50:45.031" v="589"/>
          <ac:spMkLst>
            <pc:docMk/>
            <pc:sldMk cId="1675719227" sldId="506"/>
            <ac:spMk id="13" creationId="{DF17CAE5-4279-48E4-9077-B75486C3F210}"/>
          </ac:spMkLst>
        </pc:spChg>
        <pc:spChg chg="add mod">
          <ac:chgData name="Christopher Lin" userId="4878216e-7e84-47d2-8672-e53a7f70816c" providerId="ADAL" clId="{02F217FC-6DBC-486E-9884-A255B9903A8F}" dt="2018-07-03T23:50:59.613" v="608" actId="20577"/>
          <ac:spMkLst>
            <pc:docMk/>
            <pc:sldMk cId="1675719227" sldId="506"/>
            <ac:spMk id="14" creationId="{A4FCE556-4C5B-4D05-ACAD-C9AC61A918BB}"/>
          </ac:spMkLst>
        </pc:spChg>
        <pc:spChg chg="add mod">
          <ac:chgData name="Christopher Lin" userId="4878216e-7e84-47d2-8672-e53a7f70816c" providerId="ADAL" clId="{02F217FC-6DBC-486E-9884-A255B9903A8F}" dt="2018-07-03T23:52:25.192" v="648" actId="1076"/>
          <ac:spMkLst>
            <pc:docMk/>
            <pc:sldMk cId="1675719227" sldId="506"/>
            <ac:spMk id="15" creationId="{35060A78-561D-458E-9965-1626B1670D16}"/>
          </ac:spMkLst>
        </pc:spChg>
      </pc:sldChg>
      <pc:sldChg chg="addSp delSp modSp add">
        <pc:chgData name="Christopher Lin" userId="4878216e-7e84-47d2-8672-e53a7f70816c" providerId="ADAL" clId="{02F217FC-6DBC-486E-9884-A255B9903A8F}" dt="2018-07-04T11:15:12.092" v="1296" actId="20577"/>
        <pc:sldMkLst>
          <pc:docMk/>
          <pc:sldMk cId="3025036102" sldId="507"/>
        </pc:sldMkLst>
        <pc:spChg chg="mod">
          <ac:chgData name="Christopher Lin" userId="4878216e-7e84-47d2-8672-e53a7f70816c" providerId="ADAL" clId="{02F217FC-6DBC-486E-9884-A255B9903A8F}" dt="2018-07-04T11:15:12.092" v="1296" actId="20577"/>
          <ac:spMkLst>
            <pc:docMk/>
            <pc:sldMk cId="3025036102" sldId="507"/>
            <ac:spMk id="3" creationId="{407145D2-4940-43F0-9B9C-7E0BF5C8B29E}"/>
          </ac:spMkLst>
        </pc:spChg>
        <pc:spChg chg="mod">
          <ac:chgData name="Christopher Lin" userId="4878216e-7e84-47d2-8672-e53a7f70816c" providerId="ADAL" clId="{02F217FC-6DBC-486E-9884-A255B9903A8F}" dt="2018-07-03T23:54:57.152" v="695" actId="1076"/>
          <ac:spMkLst>
            <pc:docMk/>
            <pc:sldMk cId="3025036102" sldId="507"/>
            <ac:spMk id="6" creationId="{F2663F58-E305-49A9-A57D-073EE2A04C39}"/>
          </ac:spMkLst>
        </pc:spChg>
        <pc:spChg chg="add mod">
          <ac:chgData name="Christopher Lin" userId="4878216e-7e84-47d2-8672-e53a7f70816c" providerId="ADAL" clId="{02F217FC-6DBC-486E-9884-A255B9903A8F}" dt="2018-07-03T23:55:27.713" v="703" actId="1076"/>
          <ac:spMkLst>
            <pc:docMk/>
            <pc:sldMk cId="3025036102" sldId="507"/>
            <ac:spMk id="8" creationId="{301DB610-BD74-4F94-8B3B-9C39FAE0406F}"/>
          </ac:spMkLst>
        </pc:spChg>
        <pc:spChg chg="del">
          <ac:chgData name="Christopher Lin" userId="4878216e-7e84-47d2-8672-e53a7f70816c" providerId="ADAL" clId="{02F217FC-6DBC-486E-9884-A255B9903A8F}" dt="2018-07-03T23:55:09.241" v="700" actId="478"/>
          <ac:spMkLst>
            <pc:docMk/>
            <pc:sldMk cId="3025036102" sldId="507"/>
            <ac:spMk id="9" creationId="{48764992-A7B7-49EB-A019-4F9211717069}"/>
          </ac:spMkLst>
        </pc:spChg>
        <pc:spChg chg="add mod">
          <ac:chgData name="Christopher Lin" userId="4878216e-7e84-47d2-8672-e53a7f70816c" providerId="ADAL" clId="{02F217FC-6DBC-486E-9884-A255B9903A8F}" dt="2018-07-04T11:14:41.556" v="1261" actId="20577"/>
          <ac:spMkLst>
            <pc:docMk/>
            <pc:sldMk cId="3025036102" sldId="507"/>
            <ac:spMk id="10" creationId="{A80457B8-36DF-4A58-8F85-25A2B0801432}"/>
          </ac:spMkLst>
        </pc:spChg>
        <pc:spChg chg="del">
          <ac:chgData name="Christopher Lin" userId="4878216e-7e84-47d2-8672-e53a7f70816c" providerId="ADAL" clId="{02F217FC-6DBC-486E-9884-A255B9903A8F}" dt="2018-07-03T23:55:07.804" v="699" actId="478"/>
          <ac:spMkLst>
            <pc:docMk/>
            <pc:sldMk cId="3025036102" sldId="507"/>
            <ac:spMk id="11" creationId="{CC200ED9-F2D3-45B4-9724-EC344A1DA59E}"/>
          </ac:spMkLst>
        </pc:spChg>
        <pc:spChg chg="del">
          <ac:chgData name="Christopher Lin" userId="4878216e-7e84-47d2-8672-e53a7f70816c" providerId="ADAL" clId="{02F217FC-6DBC-486E-9884-A255B9903A8F}" dt="2018-07-03T23:54:59.938" v="696" actId="478"/>
          <ac:spMkLst>
            <pc:docMk/>
            <pc:sldMk cId="3025036102" sldId="507"/>
            <ac:spMk id="12" creationId="{57FF66E8-BE9E-4E31-A682-609FD21D11FC}"/>
          </ac:spMkLst>
        </pc:spChg>
        <pc:spChg chg="del">
          <ac:chgData name="Christopher Lin" userId="4878216e-7e84-47d2-8672-e53a7f70816c" providerId="ADAL" clId="{02F217FC-6DBC-486E-9884-A255B9903A8F}" dt="2018-07-03T23:55:05.813" v="698" actId="478"/>
          <ac:spMkLst>
            <pc:docMk/>
            <pc:sldMk cId="3025036102" sldId="507"/>
            <ac:spMk id="14" creationId="{A4FCE556-4C5B-4D05-ACAD-C9AC61A918BB}"/>
          </ac:spMkLst>
        </pc:spChg>
        <pc:spChg chg="del">
          <ac:chgData name="Christopher Lin" userId="4878216e-7e84-47d2-8672-e53a7f70816c" providerId="ADAL" clId="{02F217FC-6DBC-486E-9884-A255B9903A8F}" dt="2018-07-03T23:55:03.233" v="697" actId="478"/>
          <ac:spMkLst>
            <pc:docMk/>
            <pc:sldMk cId="3025036102" sldId="507"/>
            <ac:spMk id="15" creationId="{35060A78-561D-458E-9965-1626B1670D16}"/>
          </ac:spMkLst>
        </pc:spChg>
      </pc:sldChg>
      <pc:sldChg chg="addSp modSp add">
        <pc:chgData name="Christopher Lin" userId="4878216e-7e84-47d2-8672-e53a7f70816c" providerId="ADAL" clId="{02F217FC-6DBC-486E-9884-A255B9903A8F}" dt="2018-07-04T11:04:59.269" v="1053" actId="20577"/>
        <pc:sldMkLst>
          <pc:docMk/>
          <pc:sldMk cId="3358035319" sldId="508"/>
        </pc:sldMkLst>
        <pc:spChg chg="mod">
          <ac:chgData name="Christopher Lin" userId="4878216e-7e84-47d2-8672-e53a7f70816c" providerId="ADAL" clId="{02F217FC-6DBC-486E-9884-A255B9903A8F}" dt="2018-07-04T11:03:53.608" v="867" actId="20577"/>
          <ac:spMkLst>
            <pc:docMk/>
            <pc:sldMk cId="3358035319" sldId="508"/>
            <ac:spMk id="2" creationId="{E3E99E1B-C5C1-41FE-BE46-FC129A9AC3E8}"/>
          </ac:spMkLst>
        </pc:spChg>
        <pc:spChg chg="mod">
          <ac:chgData name="Christopher Lin" userId="4878216e-7e84-47d2-8672-e53a7f70816c" providerId="ADAL" clId="{02F217FC-6DBC-486E-9884-A255B9903A8F}" dt="2018-07-04T11:04:14.809" v="888" actId="14100"/>
          <ac:spMkLst>
            <pc:docMk/>
            <pc:sldMk cId="3358035319" sldId="508"/>
            <ac:spMk id="3" creationId="{7F886E3C-864B-4B38-B589-1E08465A05D5}"/>
          </ac:spMkLst>
        </pc:spChg>
        <pc:spChg chg="add mod">
          <ac:chgData name="Christopher Lin" userId="4878216e-7e84-47d2-8672-e53a7f70816c" providerId="ADAL" clId="{02F217FC-6DBC-486E-9884-A255B9903A8F}" dt="2018-07-04T11:04:35.102" v="973" actId="14100"/>
          <ac:spMkLst>
            <pc:docMk/>
            <pc:sldMk cId="3358035319" sldId="508"/>
            <ac:spMk id="5" creationId="{449C3ED0-9805-4AD5-B82A-91015E2BB02C}"/>
          </ac:spMkLst>
        </pc:spChg>
        <pc:spChg chg="add mod">
          <ac:chgData name="Christopher Lin" userId="4878216e-7e84-47d2-8672-e53a7f70816c" providerId="ADAL" clId="{02F217FC-6DBC-486E-9884-A255B9903A8F}" dt="2018-07-04T11:04:59.269" v="1053" actId="20577"/>
          <ac:spMkLst>
            <pc:docMk/>
            <pc:sldMk cId="3358035319" sldId="508"/>
            <ac:spMk id="6" creationId="{041BD686-678B-4E74-8FF5-B722DF5657DA}"/>
          </ac:spMkLst>
        </pc:spChg>
      </pc:sldChg>
      <pc:sldChg chg="addSp modSp add">
        <pc:chgData name="Christopher Lin" userId="4878216e-7e84-47d2-8672-e53a7f70816c" providerId="ADAL" clId="{02F217FC-6DBC-486E-9884-A255B9903A8F}" dt="2018-07-04T11:16:22.072" v="1322" actId="113"/>
        <pc:sldMkLst>
          <pc:docMk/>
          <pc:sldMk cId="2050412010" sldId="509"/>
        </pc:sldMkLst>
        <pc:spChg chg="mod">
          <ac:chgData name="Christopher Lin" userId="4878216e-7e84-47d2-8672-e53a7f70816c" providerId="ADAL" clId="{02F217FC-6DBC-486E-9884-A255B9903A8F}" dt="2018-07-04T11:15:40.453" v="1299" actId="1076"/>
          <ac:spMkLst>
            <pc:docMk/>
            <pc:sldMk cId="2050412010" sldId="509"/>
            <ac:spMk id="6" creationId="{F2663F58-E305-49A9-A57D-073EE2A04C39}"/>
          </ac:spMkLst>
        </pc:spChg>
        <pc:spChg chg="add mod">
          <ac:chgData name="Christopher Lin" userId="4878216e-7e84-47d2-8672-e53a7f70816c" providerId="ADAL" clId="{02F217FC-6DBC-486E-9884-A255B9903A8F}" dt="2018-07-04T11:16:22.072" v="1322" actId="113"/>
          <ac:spMkLst>
            <pc:docMk/>
            <pc:sldMk cId="2050412010" sldId="509"/>
            <ac:spMk id="9" creationId="{F78FEB39-2601-4E9D-9636-209ED421DE14}"/>
          </ac:spMkLst>
        </pc:spChg>
      </pc:sldChg>
      <pc:sldChg chg="modSp add">
        <pc:chgData name="Christopher Lin" userId="4878216e-7e84-47d2-8672-e53a7f70816c" providerId="ADAL" clId="{02F217FC-6DBC-486E-9884-A255B9903A8F}" dt="2018-07-04T11:34:56.701" v="1503"/>
        <pc:sldMkLst>
          <pc:docMk/>
          <pc:sldMk cId="2869252916" sldId="510"/>
        </pc:sldMkLst>
        <pc:spChg chg="mod">
          <ac:chgData name="Christopher Lin" userId="4878216e-7e84-47d2-8672-e53a7f70816c" providerId="ADAL" clId="{02F217FC-6DBC-486E-9884-A255B9903A8F}" dt="2018-07-04T11:34:56.701" v="1503"/>
          <ac:spMkLst>
            <pc:docMk/>
            <pc:sldMk cId="2869252916" sldId="510"/>
            <ac:spMk id="3" creationId="{407145D2-4940-43F0-9B9C-7E0BF5C8B29E}"/>
          </ac:spMkLst>
        </pc:spChg>
      </pc:sldChg>
      <pc:sldChg chg="addSp delSp modSp add modNotesTx">
        <pc:chgData name="Christopher Lin" userId="4878216e-7e84-47d2-8672-e53a7f70816c" providerId="ADAL" clId="{02F217FC-6DBC-486E-9884-A255B9903A8F}" dt="2018-07-04T11:42:42.552" v="2012" actId="478"/>
        <pc:sldMkLst>
          <pc:docMk/>
          <pc:sldMk cId="3716626913" sldId="511"/>
        </pc:sldMkLst>
        <pc:spChg chg="mod">
          <ac:chgData name="Christopher Lin" userId="4878216e-7e84-47d2-8672-e53a7f70816c" providerId="ADAL" clId="{02F217FC-6DBC-486E-9884-A255B9903A8F}" dt="2018-07-04T11:33:13.897" v="1494" actId="207"/>
          <ac:spMkLst>
            <pc:docMk/>
            <pc:sldMk cId="3716626913" sldId="511"/>
            <ac:spMk id="3" creationId="{407145D2-4940-43F0-9B9C-7E0BF5C8B29E}"/>
          </ac:spMkLst>
        </pc:spChg>
        <pc:spChg chg="add del mod">
          <ac:chgData name="Christopher Lin" userId="4878216e-7e84-47d2-8672-e53a7f70816c" providerId="ADAL" clId="{02F217FC-6DBC-486E-9884-A255B9903A8F}" dt="2018-07-04T11:42:42.552" v="2012" actId="478"/>
          <ac:spMkLst>
            <pc:docMk/>
            <pc:sldMk cId="3716626913" sldId="511"/>
            <ac:spMk id="11" creationId="{C1F6F506-C815-4F38-9FC6-3C3ABE66B30B}"/>
          </ac:spMkLst>
        </pc:spChg>
      </pc:sldChg>
      <pc:sldChg chg="add modNotesTx">
        <pc:chgData name="Christopher Lin" userId="4878216e-7e84-47d2-8672-e53a7f70816c" providerId="ADAL" clId="{02F217FC-6DBC-486E-9884-A255B9903A8F}" dt="2018-07-04T11:44:11.752" v="2167" actId="20577"/>
        <pc:sldMkLst>
          <pc:docMk/>
          <pc:sldMk cId="267053936" sldId="512"/>
        </pc:sldMkLst>
      </pc:sldChg>
      <pc:sldChg chg="addSp modSp add">
        <pc:chgData name="Christopher Lin" userId="4878216e-7e84-47d2-8672-e53a7f70816c" providerId="ADAL" clId="{02F217FC-6DBC-486E-9884-A255B9903A8F}" dt="2018-07-04T11:47:49.691" v="2393" actId="207"/>
        <pc:sldMkLst>
          <pc:docMk/>
          <pc:sldMk cId="852057905" sldId="513"/>
        </pc:sldMkLst>
        <pc:spChg chg="mod">
          <ac:chgData name="Christopher Lin" userId="4878216e-7e84-47d2-8672-e53a7f70816c" providerId="ADAL" clId="{02F217FC-6DBC-486E-9884-A255B9903A8F}" dt="2018-07-04T11:47:30.347" v="2365" actId="20577"/>
          <ac:spMkLst>
            <pc:docMk/>
            <pc:sldMk cId="852057905" sldId="513"/>
            <ac:spMk id="5" creationId="{8E49111B-ADA4-4C61-AFF7-5FF004D5E7DA}"/>
          </ac:spMkLst>
        </pc:spChg>
        <pc:spChg chg="mod">
          <ac:chgData name="Christopher Lin" userId="4878216e-7e84-47d2-8672-e53a7f70816c" providerId="ADAL" clId="{02F217FC-6DBC-486E-9884-A255B9903A8F}" dt="2018-07-04T11:47:34.640" v="2366" actId="1076"/>
          <ac:spMkLst>
            <pc:docMk/>
            <pc:sldMk cId="852057905" sldId="513"/>
            <ac:spMk id="7" creationId="{4D4BD346-4CEB-44A4-9A94-B4548CB6831A}"/>
          </ac:spMkLst>
        </pc:spChg>
        <pc:spChg chg="add mod">
          <ac:chgData name="Christopher Lin" userId="4878216e-7e84-47d2-8672-e53a7f70816c" providerId="ADAL" clId="{02F217FC-6DBC-486E-9884-A255B9903A8F}" dt="2018-07-04T11:47:49.691" v="2393" actId="207"/>
          <ac:spMkLst>
            <pc:docMk/>
            <pc:sldMk cId="852057905" sldId="513"/>
            <ac:spMk id="8" creationId="{603445F4-6ADF-40E2-95CA-7B90B5248071}"/>
          </ac:spMkLst>
        </pc:spChg>
      </pc:sldChg>
      <pc:sldChg chg="modSp add">
        <pc:chgData name="Christopher Lin" userId="4878216e-7e84-47d2-8672-e53a7f70816c" providerId="ADAL" clId="{02F217FC-6DBC-486E-9884-A255B9903A8F}" dt="2018-07-04T11:49:19.555" v="2457" actId="1076"/>
        <pc:sldMkLst>
          <pc:docMk/>
          <pc:sldMk cId="2912005931" sldId="514"/>
        </pc:sldMkLst>
        <pc:spChg chg="mod">
          <ac:chgData name="Christopher Lin" userId="4878216e-7e84-47d2-8672-e53a7f70816c" providerId="ADAL" clId="{02F217FC-6DBC-486E-9884-A255B9903A8F}" dt="2018-07-04T11:49:19.555" v="2457" actId="1076"/>
          <ac:spMkLst>
            <pc:docMk/>
            <pc:sldMk cId="2912005931" sldId="514"/>
            <ac:spMk id="3" creationId="{00000000-0000-0000-0000-000000000000}"/>
          </ac:spMkLst>
        </pc:spChg>
      </pc:sldChg>
      <pc:sldChg chg="delSp modSp add">
        <pc:chgData name="Christopher Lin" userId="4878216e-7e84-47d2-8672-e53a7f70816c" providerId="ADAL" clId="{02F217FC-6DBC-486E-9884-A255B9903A8F}" dt="2018-07-04T11:53:23.498" v="2583" actId="1076"/>
        <pc:sldMkLst>
          <pc:docMk/>
          <pc:sldMk cId="4135257680" sldId="516"/>
        </pc:sldMkLst>
        <pc:spChg chg="mod">
          <ac:chgData name="Christopher Lin" userId="4878216e-7e84-47d2-8672-e53a7f70816c" providerId="ADAL" clId="{02F217FC-6DBC-486E-9884-A255B9903A8F}" dt="2018-07-04T11:53:23.498" v="2583" actId="1076"/>
          <ac:spMkLst>
            <pc:docMk/>
            <pc:sldMk cId="4135257680" sldId="516"/>
            <ac:spMk id="2" creationId="{8BAE0DDC-78D6-4942-B7E0-EB7A3046DA73}"/>
          </ac:spMkLst>
        </pc:spChg>
        <pc:spChg chg="del">
          <ac:chgData name="Christopher Lin" userId="4878216e-7e84-47d2-8672-e53a7f70816c" providerId="ADAL" clId="{02F217FC-6DBC-486E-9884-A255B9903A8F}" dt="2018-07-04T11:53:19.977" v="2582" actId="478"/>
          <ac:spMkLst>
            <pc:docMk/>
            <pc:sldMk cId="4135257680" sldId="516"/>
            <ac:spMk id="3" creationId="{2A000674-1756-4CA1-BD68-DED200625E03}"/>
          </ac:spMkLst>
        </pc:spChg>
      </pc:sldChg>
      <pc:sldChg chg="modSp add">
        <pc:chgData name="Christopher Lin" userId="4878216e-7e84-47d2-8672-e53a7f70816c" providerId="ADAL" clId="{02F217FC-6DBC-486E-9884-A255B9903A8F}" dt="2018-07-04T11:56:03.595" v="2881" actId="20577"/>
        <pc:sldMkLst>
          <pc:docMk/>
          <pc:sldMk cId="3008846987" sldId="517"/>
        </pc:sldMkLst>
        <pc:spChg chg="mod">
          <ac:chgData name="Christopher Lin" userId="4878216e-7e84-47d2-8672-e53a7f70816c" providerId="ADAL" clId="{02F217FC-6DBC-486E-9884-A255B9903A8F}" dt="2018-07-04T11:54:55.125" v="2596" actId="20577"/>
          <ac:spMkLst>
            <pc:docMk/>
            <pc:sldMk cId="3008846987" sldId="517"/>
            <ac:spMk id="2" creationId="{19225983-AA6E-4A63-B345-B90A9255CB6D}"/>
          </ac:spMkLst>
        </pc:spChg>
        <pc:spChg chg="mod">
          <ac:chgData name="Christopher Lin" userId="4878216e-7e84-47d2-8672-e53a7f70816c" providerId="ADAL" clId="{02F217FC-6DBC-486E-9884-A255B9903A8F}" dt="2018-07-04T11:56:03.595" v="2881" actId="20577"/>
          <ac:spMkLst>
            <pc:docMk/>
            <pc:sldMk cId="3008846987" sldId="517"/>
            <ac:spMk id="3" creationId="{7BCAC6E3-C012-41DD-8EA4-BA3183B92EAF}"/>
          </ac:spMkLst>
        </pc:spChg>
      </pc:sldChg>
      <pc:sldChg chg="modSp add">
        <pc:chgData name="Christopher Lin" userId="4878216e-7e84-47d2-8672-e53a7f70816c" providerId="ADAL" clId="{02F217FC-6DBC-486E-9884-A255B9903A8F}" dt="2018-07-04T12:15:26.298" v="3451" actId="20577"/>
        <pc:sldMkLst>
          <pc:docMk/>
          <pc:sldMk cId="1828218470" sldId="518"/>
        </pc:sldMkLst>
        <pc:spChg chg="mod">
          <ac:chgData name="Christopher Lin" userId="4878216e-7e84-47d2-8672-e53a7f70816c" providerId="ADAL" clId="{02F217FC-6DBC-486E-9884-A255B9903A8F}" dt="2018-07-04T11:59:27.842" v="3048" actId="20577"/>
          <ac:spMkLst>
            <pc:docMk/>
            <pc:sldMk cId="1828218470" sldId="518"/>
            <ac:spMk id="2" creationId="{F83DAEFA-C4F1-4DF4-BB1E-5FB267CDA609}"/>
          </ac:spMkLst>
        </pc:spChg>
        <pc:spChg chg="mod">
          <ac:chgData name="Christopher Lin" userId="4878216e-7e84-47d2-8672-e53a7f70816c" providerId="ADAL" clId="{02F217FC-6DBC-486E-9884-A255B9903A8F}" dt="2018-07-04T12:15:26.298" v="3451" actId="20577"/>
          <ac:spMkLst>
            <pc:docMk/>
            <pc:sldMk cId="1828218470" sldId="518"/>
            <ac:spMk id="3" creationId="{80EEA46F-12F2-4801-9C1B-286D48AB3C9C}"/>
          </ac:spMkLst>
        </pc:spChg>
      </pc:sldChg>
    </pc:docChg>
  </pc:docChgLst>
  <pc:docChgLst>
    <pc:chgData name="Christopher Lin" userId="4878216e-7e84-47d2-8672-e53a7f70816c" providerId="ADAL" clId="{AF305A7C-AC84-4EF1-959F-55DCD022519A}"/>
    <pc:docChg chg="undo custSel addSld delSld modSld sldOrd">
      <pc:chgData name="Christopher Lin" userId="4878216e-7e84-47d2-8672-e53a7f70816c" providerId="ADAL" clId="{AF305A7C-AC84-4EF1-959F-55DCD022519A}" dt="2018-07-06T06:48:49.228" v="6433" actId="20577"/>
      <pc:docMkLst>
        <pc:docMk/>
      </pc:docMkLst>
      <pc:sldChg chg="addSp modSp modNotesTx">
        <pc:chgData name="Christopher Lin" userId="4878216e-7e84-47d2-8672-e53a7f70816c" providerId="ADAL" clId="{AF305A7C-AC84-4EF1-959F-55DCD022519A}" dt="2018-07-06T06:41:55.996" v="6332" actId="20577"/>
        <pc:sldMkLst>
          <pc:docMk/>
          <pc:sldMk cId="3443762549" sldId="257"/>
        </pc:sldMkLst>
        <pc:picChg chg="add mod">
          <ac:chgData name="Christopher Lin" userId="4878216e-7e84-47d2-8672-e53a7f70816c" providerId="ADAL" clId="{AF305A7C-AC84-4EF1-959F-55DCD022519A}" dt="2018-07-05T19:33:12.486" v="2122" actId="14100"/>
          <ac:picMkLst>
            <pc:docMk/>
            <pc:sldMk cId="3443762549" sldId="257"/>
            <ac:picMk id="6" creationId="{CCC87F6B-776A-41A2-814C-C0C3B05AB1FB}"/>
          </ac:picMkLst>
        </pc:picChg>
        <pc:picChg chg="mod">
          <ac:chgData name="Christopher Lin" userId="4878216e-7e84-47d2-8672-e53a7f70816c" providerId="ADAL" clId="{AF305A7C-AC84-4EF1-959F-55DCD022519A}" dt="2018-07-05T19:33:17.067" v="2123" actId="1076"/>
          <ac:picMkLst>
            <pc:docMk/>
            <pc:sldMk cId="3443762549" sldId="257"/>
            <ac:picMk id="1026" creationId="{8646C599-A23D-497B-B4EA-293CFF27FB18}"/>
          </ac:picMkLst>
        </pc:picChg>
      </pc:sldChg>
      <pc:sldChg chg="modNotesTx">
        <pc:chgData name="Christopher Lin" userId="4878216e-7e84-47d2-8672-e53a7f70816c" providerId="ADAL" clId="{AF305A7C-AC84-4EF1-959F-55DCD022519A}" dt="2018-07-05T19:00:50.196" v="312" actId="20577"/>
        <pc:sldMkLst>
          <pc:docMk/>
          <pc:sldMk cId="2559406262" sldId="329"/>
        </pc:sldMkLst>
      </pc:sldChg>
      <pc:sldChg chg="delSp modSp modNotesTx">
        <pc:chgData name="Christopher Lin" userId="4878216e-7e84-47d2-8672-e53a7f70816c" providerId="ADAL" clId="{AF305A7C-AC84-4EF1-959F-55DCD022519A}" dt="2018-07-05T20:21:59.095" v="4272" actId="1076"/>
        <pc:sldMkLst>
          <pc:docMk/>
          <pc:sldMk cId="1501347559" sldId="427"/>
        </pc:sldMkLst>
        <pc:spChg chg="mod">
          <ac:chgData name="Christopher Lin" userId="4878216e-7e84-47d2-8672-e53a7f70816c" providerId="ADAL" clId="{AF305A7C-AC84-4EF1-959F-55DCD022519A}" dt="2018-07-05T19:27:41.882" v="2115" actId="403"/>
          <ac:spMkLst>
            <pc:docMk/>
            <pc:sldMk cId="1501347559" sldId="427"/>
            <ac:spMk id="3" creationId="{00000000-0000-0000-0000-000000000000}"/>
          </ac:spMkLst>
        </pc:spChg>
        <pc:spChg chg="mod">
          <ac:chgData name="Christopher Lin" userId="4878216e-7e84-47d2-8672-e53a7f70816c" providerId="ADAL" clId="{AF305A7C-AC84-4EF1-959F-55DCD022519A}" dt="2018-07-05T20:21:59.095" v="4272" actId="1076"/>
          <ac:spMkLst>
            <pc:docMk/>
            <pc:sldMk cId="1501347559" sldId="427"/>
            <ac:spMk id="5" creationId="{00000000-0000-0000-0000-000000000000}"/>
          </ac:spMkLst>
        </pc:spChg>
        <pc:spChg chg="mod">
          <ac:chgData name="Christopher Lin" userId="4878216e-7e84-47d2-8672-e53a7f70816c" providerId="ADAL" clId="{AF305A7C-AC84-4EF1-959F-55DCD022519A}" dt="2018-07-05T19:11:39.094" v="744" actId="1035"/>
          <ac:spMkLst>
            <pc:docMk/>
            <pc:sldMk cId="1501347559" sldId="427"/>
            <ac:spMk id="6" creationId="{00000000-0000-0000-0000-000000000000}"/>
          </ac:spMkLst>
        </pc:spChg>
        <pc:spChg chg="mod">
          <ac:chgData name="Christopher Lin" userId="4878216e-7e84-47d2-8672-e53a7f70816c" providerId="ADAL" clId="{AF305A7C-AC84-4EF1-959F-55DCD022519A}" dt="2018-07-05T19:11:39.094" v="744" actId="1035"/>
          <ac:spMkLst>
            <pc:docMk/>
            <pc:sldMk cId="1501347559" sldId="427"/>
            <ac:spMk id="7" creationId="{00000000-0000-0000-0000-000000000000}"/>
          </ac:spMkLst>
        </pc:spChg>
        <pc:spChg chg="del mod">
          <ac:chgData name="Christopher Lin" userId="4878216e-7e84-47d2-8672-e53a7f70816c" providerId="ADAL" clId="{AF305A7C-AC84-4EF1-959F-55DCD022519A}" dt="2018-07-05T19:11:08.924" v="684"/>
          <ac:spMkLst>
            <pc:docMk/>
            <pc:sldMk cId="1501347559" sldId="427"/>
            <ac:spMk id="9" creationId="{00000000-0000-0000-0000-000000000000}"/>
          </ac:spMkLst>
        </pc:spChg>
      </pc:sldChg>
      <pc:sldChg chg="addSp modSp modNotesTx">
        <pc:chgData name="Christopher Lin" userId="4878216e-7e84-47d2-8672-e53a7f70816c" providerId="ADAL" clId="{AF305A7C-AC84-4EF1-959F-55DCD022519A}" dt="2018-07-05T20:03:14.380" v="3254" actId="20577"/>
        <pc:sldMkLst>
          <pc:docMk/>
          <pc:sldMk cId="3719049054" sldId="447"/>
        </pc:sldMkLst>
        <pc:spChg chg="mod">
          <ac:chgData name="Christopher Lin" userId="4878216e-7e84-47d2-8672-e53a7f70816c" providerId="ADAL" clId="{AF305A7C-AC84-4EF1-959F-55DCD022519A}" dt="2018-07-05T19:59:41.706" v="3143" actId="20577"/>
          <ac:spMkLst>
            <pc:docMk/>
            <pc:sldMk cId="3719049054" sldId="447"/>
            <ac:spMk id="2" creationId="{00000000-0000-0000-0000-000000000000}"/>
          </ac:spMkLst>
        </pc:spChg>
        <pc:spChg chg="mod">
          <ac:chgData name="Christopher Lin" userId="4878216e-7e84-47d2-8672-e53a7f70816c" providerId="ADAL" clId="{AF305A7C-AC84-4EF1-959F-55DCD022519A}" dt="2018-07-05T19:58:47.469" v="2980" actId="1076"/>
          <ac:spMkLst>
            <pc:docMk/>
            <pc:sldMk cId="3719049054" sldId="447"/>
            <ac:spMk id="4" creationId="{00000000-0000-0000-0000-000000000000}"/>
          </ac:spMkLst>
        </pc:spChg>
        <pc:spChg chg="mod">
          <ac:chgData name="Christopher Lin" userId="4878216e-7e84-47d2-8672-e53a7f70816c" providerId="ADAL" clId="{AF305A7C-AC84-4EF1-959F-55DCD022519A}" dt="2018-07-05T20:03:06.991" v="3230" actId="1076"/>
          <ac:spMkLst>
            <pc:docMk/>
            <pc:sldMk cId="3719049054" sldId="447"/>
            <ac:spMk id="7" creationId="{00000000-0000-0000-0000-000000000000}"/>
          </ac:spMkLst>
        </pc:spChg>
        <pc:spChg chg="mod">
          <ac:chgData name="Christopher Lin" userId="4878216e-7e84-47d2-8672-e53a7f70816c" providerId="ADAL" clId="{AF305A7C-AC84-4EF1-959F-55DCD022519A}" dt="2018-07-05T20:03:10.954" v="3245" actId="20577"/>
          <ac:spMkLst>
            <pc:docMk/>
            <pc:sldMk cId="3719049054" sldId="447"/>
            <ac:spMk id="12" creationId="{00000000-0000-0000-0000-000000000000}"/>
          </ac:spMkLst>
        </pc:spChg>
        <pc:spChg chg="mod">
          <ac:chgData name="Christopher Lin" userId="4878216e-7e84-47d2-8672-e53a7f70816c" providerId="ADAL" clId="{AF305A7C-AC84-4EF1-959F-55DCD022519A}" dt="2018-07-05T19:58:52.570" v="2982" actId="1076"/>
          <ac:spMkLst>
            <pc:docMk/>
            <pc:sldMk cId="3719049054" sldId="447"/>
            <ac:spMk id="15" creationId="{00000000-0000-0000-0000-000000000000}"/>
          </ac:spMkLst>
        </pc:spChg>
        <pc:spChg chg="mod">
          <ac:chgData name="Christopher Lin" userId="4878216e-7e84-47d2-8672-e53a7f70816c" providerId="ADAL" clId="{AF305A7C-AC84-4EF1-959F-55DCD022519A}" dt="2018-07-05T20:03:14.380" v="3254" actId="20577"/>
          <ac:spMkLst>
            <pc:docMk/>
            <pc:sldMk cId="3719049054" sldId="447"/>
            <ac:spMk id="16" creationId="{00000000-0000-0000-0000-000000000000}"/>
          </ac:spMkLst>
        </pc:spChg>
        <pc:spChg chg="mod">
          <ac:chgData name="Christopher Lin" userId="4878216e-7e84-47d2-8672-e53a7f70816c" providerId="ADAL" clId="{AF305A7C-AC84-4EF1-959F-55DCD022519A}" dt="2018-07-05T19:58:52.570" v="2982" actId="1076"/>
          <ac:spMkLst>
            <pc:docMk/>
            <pc:sldMk cId="3719049054" sldId="447"/>
            <ac:spMk id="17" creationId="{00000000-0000-0000-0000-000000000000}"/>
          </ac:spMkLst>
        </pc:spChg>
        <pc:cxnChg chg="mod">
          <ac:chgData name="Christopher Lin" userId="4878216e-7e84-47d2-8672-e53a7f70816c" providerId="ADAL" clId="{AF305A7C-AC84-4EF1-959F-55DCD022519A}" dt="2018-07-05T19:58:52.570" v="2982" actId="1076"/>
          <ac:cxnSpMkLst>
            <pc:docMk/>
            <pc:sldMk cId="3719049054" sldId="447"/>
            <ac:cxnSpMk id="10" creationId="{00000000-0000-0000-0000-000000000000}"/>
          </ac:cxnSpMkLst>
        </pc:cxnChg>
        <pc:cxnChg chg="mod">
          <ac:chgData name="Christopher Lin" userId="4878216e-7e84-47d2-8672-e53a7f70816c" providerId="ADAL" clId="{AF305A7C-AC84-4EF1-959F-55DCD022519A}" dt="2018-07-05T19:58:52.570" v="2982" actId="1076"/>
          <ac:cxnSpMkLst>
            <pc:docMk/>
            <pc:sldMk cId="3719049054" sldId="447"/>
            <ac:cxnSpMk id="13" creationId="{00000000-0000-0000-0000-000000000000}"/>
          </ac:cxnSpMkLst>
        </pc:cxnChg>
        <pc:cxnChg chg="mod">
          <ac:chgData name="Christopher Lin" userId="4878216e-7e84-47d2-8672-e53a7f70816c" providerId="ADAL" clId="{AF305A7C-AC84-4EF1-959F-55DCD022519A}" dt="2018-07-05T19:58:52.570" v="2982" actId="1076"/>
          <ac:cxnSpMkLst>
            <pc:docMk/>
            <pc:sldMk cId="3719049054" sldId="447"/>
            <ac:cxnSpMk id="14" creationId="{00000000-0000-0000-0000-000000000000}"/>
          </ac:cxnSpMkLst>
        </pc:cxnChg>
        <pc:cxnChg chg="add">
          <ac:chgData name="Christopher Lin" userId="4878216e-7e84-47d2-8672-e53a7f70816c" providerId="ADAL" clId="{AF305A7C-AC84-4EF1-959F-55DCD022519A}" dt="2018-07-05T19:53:08.525" v="2666"/>
          <ac:cxnSpMkLst>
            <pc:docMk/>
            <pc:sldMk cId="3719049054" sldId="447"/>
            <ac:cxnSpMk id="18" creationId="{0A308124-38F7-46DB-A53C-328B6E4CDBA4}"/>
          </ac:cxnSpMkLst>
        </pc:cxnChg>
        <pc:cxnChg chg="add">
          <ac:chgData name="Christopher Lin" userId="4878216e-7e84-47d2-8672-e53a7f70816c" providerId="ADAL" clId="{AF305A7C-AC84-4EF1-959F-55DCD022519A}" dt="2018-07-05T19:53:08.525" v="2666"/>
          <ac:cxnSpMkLst>
            <pc:docMk/>
            <pc:sldMk cId="3719049054" sldId="447"/>
            <ac:cxnSpMk id="19" creationId="{BFF9326A-001F-478D-8AEC-675D5F40B0E1}"/>
          </ac:cxnSpMkLst>
        </pc:cxnChg>
      </pc:sldChg>
      <pc:sldChg chg="addSp modSp modNotesTx">
        <pc:chgData name="Christopher Lin" userId="4878216e-7e84-47d2-8672-e53a7f70816c" providerId="ADAL" clId="{AF305A7C-AC84-4EF1-959F-55DCD022519A}" dt="2018-07-06T06:47:37.468" v="6432" actId="20577"/>
        <pc:sldMkLst>
          <pc:docMk/>
          <pc:sldMk cId="3355740784" sldId="450"/>
        </pc:sldMkLst>
        <pc:spChg chg="mod">
          <ac:chgData name="Christopher Lin" userId="4878216e-7e84-47d2-8672-e53a7f70816c" providerId="ADAL" clId="{AF305A7C-AC84-4EF1-959F-55DCD022519A}" dt="2018-07-06T06:36:38.643" v="6230" actId="1076"/>
          <ac:spMkLst>
            <pc:docMk/>
            <pc:sldMk cId="3355740784" sldId="450"/>
            <ac:spMk id="5" creationId="{8E49111B-ADA4-4C61-AFF7-5FF004D5E7DA}"/>
          </ac:spMkLst>
        </pc:spChg>
        <pc:spChg chg="mod">
          <ac:chgData name="Christopher Lin" userId="4878216e-7e84-47d2-8672-e53a7f70816c" providerId="ADAL" clId="{AF305A7C-AC84-4EF1-959F-55DCD022519A}" dt="2018-07-05T19:41:54.380" v="2380" actId="1036"/>
          <ac:spMkLst>
            <pc:docMk/>
            <pc:sldMk cId="3355740784" sldId="450"/>
            <ac:spMk id="6" creationId="{BC999645-F520-4699-A698-AE8BAD9F6D57}"/>
          </ac:spMkLst>
        </pc:spChg>
        <pc:spChg chg="mod">
          <ac:chgData name="Christopher Lin" userId="4878216e-7e84-47d2-8672-e53a7f70816c" providerId="ADAL" clId="{AF305A7C-AC84-4EF1-959F-55DCD022519A}" dt="2018-07-05T19:41:46.164" v="2358" actId="1076"/>
          <ac:spMkLst>
            <pc:docMk/>
            <pc:sldMk cId="3355740784" sldId="450"/>
            <ac:spMk id="7" creationId="{4D4BD346-4CEB-44A4-9A94-B4548CB6831A}"/>
          </ac:spMkLst>
        </pc:spChg>
        <pc:spChg chg="add mod">
          <ac:chgData name="Christopher Lin" userId="4878216e-7e84-47d2-8672-e53a7f70816c" providerId="ADAL" clId="{AF305A7C-AC84-4EF1-959F-55DCD022519A}" dt="2018-07-05T19:41:54.380" v="2380" actId="1036"/>
          <ac:spMkLst>
            <pc:docMk/>
            <pc:sldMk cId="3355740784" sldId="450"/>
            <ac:spMk id="8" creationId="{6F44E28C-C090-4488-87AF-F483C6A7A385}"/>
          </ac:spMkLst>
        </pc:spChg>
        <pc:spChg chg="add mod">
          <ac:chgData name="Christopher Lin" userId="4878216e-7e84-47d2-8672-e53a7f70816c" providerId="ADAL" clId="{AF305A7C-AC84-4EF1-959F-55DCD022519A}" dt="2018-07-05T19:41:54.380" v="2380" actId="1036"/>
          <ac:spMkLst>
            <pc:docMk/>
            <pc:sldMk cId="3355740784" sldId="450"/>
            <ac:spMk id="9" creationId="{B6EBEBA8-E91E-4F32-92B4-65C8097DD54B}"/>
          </ac:spMkLst>
        </pc:spChg>
        <pc:spChg chg="add mod">
          <ac:chgData name="Christopher Lin" userId="4878216e-7e84-47d2-8672-e53a7f70816c" providerId="ADAL" clId="{AF305A7C-AC84-4EF1-959F-55DCD022519A}" dt="2018-07-05T19:41:54.380" v="2380" actId="1036"/>
          <ac:spMkLst>
            <pc:docMk/>
            <pc:sldMk cId="3355740784" sldId="450"/>
            <ac:spMk id="10" creationId="{399A124F-8374-4711-A9EA-5E384CFC6833}"/>
          </ac:spMkLst>
        </pc:spChg>
        <pc:cxnChg chg="add mod">
          <ac:chgData name="Christopher Lin" userId="4878216e-7e84-47d2-8672-e53a7f70816c" providerId="ADAL" clId="{AF305A7C-AC84-4EF1-959F-55DCD022519A}" dt="2018-07-05T19:41:54.380" v="2380" actId="1036"/>
          <ac:cxnSpMkLst>
            <pc:docMk/>
            <pc:sldMk cId="3355740784" sldId="450"/>
            <ac:cxnSpMk id="3" creationId="{E8F97B06-4FD6-43F0-BB21-228DA000BCAB}"/>
          </ac:cxnSpMkLst>
        </pc:cxnChg>
        <pc:cxnChg chg="add mod">
          <ac:chgData name="Christopher Lin" userId="4878216e-7e84-47d2-8672-e53a7f70816c" providerId="ADAL" clId="{AF305A7C-AC84-4EF1-959F-55DCD022519A}" dt="2018-07-05T19:41:54.380" v="2380" actId="1036"/>
          <ac:cxnSpMkLst>
            <pc:docMk/>
            <pc:sldMk cId="3355740784" sldId="450"/>
            <ac:cxnSpMk id="11" creationId="{C0986AAD-301C-411B-B2AB-4D3DECDF1AF8}"/>
          </ac:cxnSpMkLst>
        </pc:cxnChg>
      </pc:sldChg>
      <pc:sldChg chg="addSp delSp modSp">
        <pc:chgData name="Christopher Lin" userId="4878216e-7e84-47d2-8672-e53a7f70816c" providerId="ADAL" clId="{AF305A7C-AC84-4EF1-959F-55DCD022519A}" dt="2018-07-05T19:48:48.436" v="2486"/>
        <pc:sldMkLst>
          <pc:docMk/>
          <pc:sldMk cId="1937445097" sldId="457"/>
        </pc:sldMkLst>
        <pc:spChg chg="mod">
          <ac:chgData name="Christopher Lin" userId="4878216e-7e84-47d2-8672-e53a7f70816c" providerId="ADAL" clId="{AF305A7C-AC84-4EF1-959F-55DCD022519A}" dt="2018-07-04T19:07:33.277" v="102" actId="20577"/>
          <ac:spMkLst>
            <pc:docMk/>
            <pc:sldMk cId="1937445097" sldId="457"/>
            <ac:spMk id="3" creationId="{00000000-0000-0000-0000-000000000000}"/>
          </ac:spMkLst>
        </pc:spChg>
        <pc:spChg chg="del mod">
          <ac:chgData name="Christopher Lin" userId="4878216e-7e84-47d2-8672-e53a7f70816c" providerId="ADAL" clId="{AF305A7C-AC84-4EF1-959F-55DCD022519A}" dt="2018-07-05T19:48:48.436" v="2486"/>
          <ac:spMkLst>
            <pc:docMk/>
            <pc:sldMk cId="1937445097" sldId="457"/>
            <ac:spMk id="8" creationId="{00000000-0000-0000-0000-000000000000}"/>
          </ac:spMkLst>
        </pc:spChg>
        <pc:cxnChg chg="add mod">
          <ac:chgData name="Christopher Lin" userId="4878216e-7e84-47d2-8672-e53a7f70816c" providerId="ADAL" clId="{AF305A7C-AC84-4EF1-959F-55DCD022519A}" dt="2018-07-05T19:47:25.239" v="2473" actId="11529"/>
          <ac:cxnSpMkLst>
            <pc:docMk/>
            <pc:sldMk cId="1937445097" sldId="457"/>
            <ac:cxnSpMk id="10" creationId="{238726E8-825D-4D7E-8C37-D0E3324B5B64}"/>
          </ac:cxnSpMkLst>
        </pc:cxnChg>
        <pc:cxnChg chg="add mod">
          <ac:chgData name="Christopher Lin" userId="4878216e-7e84-47d2-8672-e53a7f70816c" providerId="ADAL" clId="{AF305A7C-AC84-4EF1-959F-55DCD022519A}" dt="2018-07-05T19:47:39.855" v="2477" actId="14100"/>
          <ac:cxnSpMkLst>
            <pc:docMk/>
            <pc:sldMk cId="1937445097" sldId="457"/>
            <ac:cxnSpMk id="11" creationId="{FC229EFF-D73C-4823-BCE3-DE4F6CACB284}"/>
          </ac:cxnSpMkLst>
        </pc:cxnChg>
      </pc:sldChg>
      <pc:sldChg chg="addSp delSp modSp">
        <pc:chgData name="Christopher Lin" userId="4878216e-7e84-47d2-8672-e53a7f70816c" providerId="ADAL" clId="{AF305A7C-AC84-4EF1-959F-55DCD022519A}" dt="2018-07-05T19:48:52.649" v="2489"/>
        <pc:sldMkLst>
          <pc:docMk/>
          <pc:sldMk cId="765400309" sldId="458"/>
        </pc:sldMkLst>
        <pc:spChg chg="del mod">
          <ac:chgData name="Christopher Lin" userId="4878216e-7e84-47d2-8672-e53a7f70816c" providerId="ADAL" clId="{AF305A7C-AC84-4EF1-959F-55DCD022519A}" dt="2018-07-05T19:48:52.649" v="2489"/>
          <ac:spMkLst>
            <pc:docMk/>
            <pc:sldMk cId="765400309" sldId="458"/>
            <ac:spMk id="8" creationId="{00000000-0000-0000-0000-000000000000}"/>
          </ac:spMkLst>
        </pc:spChg>
        <pc:cxnChg chg="add">
          <ac:chgData name="Christopher Lin" userId="4878216e-7e84-47d2-8672-e53a7f70816c" providerId="ADAL" clId="{AF305A7C-AC84-4EF1-959F-55DCD022519A}" dt="2018-07-05T19:47:45.892" v="2478"/>
          <ac:cxnSpMkLst>
            <pc:docMk/>
            <pc:sldMk cId="765400309" sldId="458"/>
            <ac:cxnSpMk id="9" creationId="{40BA6E31-3FF3-42B0-98B7-1F0C8AF49A77}"/>
          </ac:cxnSpMkLst>
        </pc:cxnChg>
        <pc:cxnChg chg="add">
          <ac:chgData name="Christopher Lin" userId="4878216e-7e84-47d2-8672-e53a7f70816c" providerId="ADAL" clId="{AF305A7C-AC84-4EF1-959F-55DCD022519A}" dt="2018-07-05T19:47:45.892" v="2478"/>
          <ac:cxnSpMkLst>
            <pc:docMk/>
            <pc:sldMk cId="765400309" sldId="458"/>
            <ac:cxnSpMk id="10" creationId="{33BBCF68-3DAA-4C47-9C4E-BD34CE19B517}"/>
          </ac:cxnSpMkLst>
        </pc:cxnChg>
      </pc:sldChg>
      <pc:sldChg chg="addSp modSp">
        <pc:chgData name="Christopher Lin" userId="4878216e-7e84-47d2-8672-e53a7f70816c" providerId="ADAL" clId="{AF305A7C-AC84-4EF1-959F-55DCD022519A}" dt="2018-07-05T19:49:13.215" v="2493" actId="1076"/>
        <pc:sldMkLst>
          <pc:docMk/>
          <pc:sldMk cId="1447020669" sldId="459"/>
        </pc:sldMkLst>
        <pc:spChg chg="mod">
          <ac:chgData name="Christopher Lin" userId="4878216e-7e84-47d2-8672-e53a7f70816c" providerId="ADAL" clId="{AF305A7C-AC84-4EF1-959F-55DCD022519A}" dt="2018-07-05T19:49:01.569" v="2491" actId="207"/>
          <ac:spMkLst>
            <pc:docMk/>
            <pc:sldMk cId="1447020669" sldId="459"/>
            <ac:spMk id="7" creationId="{00000000-0000-0000-0000-000000000000}"/>
          </ac:spMkLst>
        </pc:spChg>
        <pc:spChg chg="mod">
          <ac:chgData name="Christopher Lin" userId="4878216e-7e84-47d2-8672-e53a7f70816c" providerId="ADAL" clId="{AF305A7C-AC84-4EF1-959F-55DCD022519A}" dt="2018-07-05T19:49:13.215" v="2493" actId="1076"/>
          <ac:spMkLst>
            <pc:docMk/>
            <pc:sldMk cId="1447020669" sldId="459"/>
            <ac:spMk id="8" creationId="{00000000-0000-0000-0000-000000000000}"/>
          </ac:spMkLst>
        </pc:spChg>
        <pc:cxnChg chg="add">
          <ac:chgData name="Christopher Lin" userId="4878216e-7e84-47d2-8672-e53a7f70816c" providerId="ADAL" clId="{AF305A7C-AC84-4EF1-959F-55DCD022519A}" dt="2018-07-05T19:47:50.762" v="2479"/>
          <ac:cxnSpMkLst>
            <pc:docMk/>
            <pc:sldMk cId="1447020669" sldId="459"/>
            <ac:cxnSpMk id="9" creationId="{6DAFC4A1-4D77-4EFE-8D70-9A91F9DB16D7}"/>
          </ac:cxnSpMkLst>
        </pc:cxnChg>
        <pc:cxnChg chg="add">
          <ac:chgData name="Christopher Lin" userId="4878216e-7e84-47d2-8672-e53a7f70816c" providerId="ADAL" clId="{AF305A7C-AC84-4EF1-959F-55DCD022519A}" dt="2018-07-05T19:47:50.762" v="2479"/>
          <ac:cxnSpMkLst>
            <pc:docMk/>
            <pc:sldMk cId="1447020669" sldId="459"/>
            <ac:cxnSpMk id="10" creationId="{4A16B88D-BF0E-4DB1-A53D-DED293867115}"/>
          </ac:cxnSpMkLst>
        </pc:cxnChg>
      </pc:sldChg>
      <pc:sldChg chg="modSp">
        <pc:chgData name="Christopher Lin" userId="4878216e-7e84-47d2-8672-e53a7f70816c" providerId="ADAL" clId="{AF305A7C-AC84-4EF1-959F-55DCD022519A}" dt="2018-07-05T20:26:09.515" v="4367" actId="27636"/>
        <pc:sldMkLst>
          <pc:docMk/>
          <pc:sldMk cId="1825320335" sldId="460"/>
        </pc:sldMkLst>
        <pc:spChg chg="mod">
          <ac:chgData name="Christopher Lin" userId="4878216e-7e84-47d2-8672-e53a7f70816c" providerId="ADAL" clId="{AF305A7C-AC84-4EF1-959F-55DCD022519A}" dt="2018-07-05T20:25:57.302" v="4362" actId="20577"/>
          <ac:spMkLst>
            <pc:docMk/>
            <pc:sldMk cId="1825320335" sldId="460"/>
            <ac:spMk id="2" creationId="{00000000-0000-0000-0000-000000000000}"/>
          </ac:spMkLst>
        </pc:spChg>
        <pc:spChg chg="mod">
          <ac:chgData name="Christopher Lin" userId="4878216e-7e84-47d2-8672-e53a7f70816c" providerId="ADAL" clId="{AF305A7C-AC84-4EF1-959F-55DCD022519A}" dt="2018-07-05T20:26:09.515" v="4367" actId="27636"/>
          <ac:spMkLst>
            <pc:docMk/>
            <pc:sldMk cId="1825320335" sldId="460"/>
            <ac:spMk id="3" creationId="{00000000-0000-0000-0000-000000000000}"/>
          </ac:spMkLst>
        </pc:spChg>
      </pc:sldChg>
      <pc:sldChg chg="modSp modNotesTx">
        <pc:chgData name="Christopher Lin" userId="4878216e-7e84-47d2-8672-e53a7f70816c" providerId="ADAL" clId="{AF305A7C-AC84-4EF1-959F-55DCD022519A}" dt="2018-07-05T19:35:42.693" v="2138" actId="207"/>
        <pc:sldMkLst>
          <pc:docMk/>
          <pc:sldMk cId="651851319" sldId="463"/>
        </pc:sldMkLst>
        <pc:spChg chg="mod">
          <ac:chgData name="Christopher Lin" userId="4878216e-7e84-47d2-8672-e53a7f70816c" providerId="ADAL" clId="{AF305A7C-AC84-4EF1-959F-55DCD022519A}" dt="2018-07-05T19:35:42.693" v="2138" actId="207"/>
          <ac:spMkLst>
            <pc:docMk/>
            <pc:sldMk cId="651851319" sldId="463"/>
            <ac:spMk id="3" creationId="{32E194DC-5415-4705-AF65-2BE14CFC87EC}"/>
          </ac:spMkLst>
        </pc:spChg>
      </pc:sldChg>
      <pc:sldChg chg="modSp modNotesTx">
        <pc:chgData name="Christopher Lin" userId="4878216e-7e84-47d2-8672-e53a7f70816c" providerId="ADAL" clId="{AF305A7C-AC84-4EF1-959F-55DCD022519A}" dt="2018-07-06T06:46:32.100" v="6349" actId="20577"/>
        <pc:sldMkLst>
          <pc:docMk/>
          <pc:sldMk cId="2507983263" sldId="467"/>
        </pc:sldMkLst>
        <pc:spChg chg="mod">
          <ac:chgData name="Christopher Lin" userId="4878216e-7e84-47d2-8672-e53a7f70816c" providerId="ADAL" clId="{AF305A7C-AC84-4EF1-959F-55DCD022519A}" dt="2018-07-06T06:46:32.100" v="6349" actId="20577"/>
          <ac:spMkLst>
            <pc:docMk/>
            <pc:sldMk cId="2507983263" sldId="467"/>
            <ac:spMk id="3" creationId="{B1F09636-1492-4C61-95A3-492D6809E355}"/>
          </ac:spMkLst>
        </pc:spChg>
      </pc:sldChg>
      <pc:sldChg chg="modSp">
        <pc:chgData name="Christopher Lin" userId="4878216e-7e84-47d2-8672-e53a7f70816c" providerId="ADAL" clId="{AF305A7C-AC84-4EF1-959F-55DCD022519A}" dt="2018-07-05T19:43:23.574" v="2472" actId="1076"/>
        <pc:sldMkLst>
          <pc:docMk/>
          <pc:sldMk cId="3405997394" sldId="471"/>
        </pc:sldMkLst>
        <pc:spChg chg="mod">
          <ac:chgData name="Christopher Lin" userId="4878216e-7e84-47d2-8672-e53a7f70816c" providerId="ADAL" clId="{AF305A7C-AC84-4EF1-959F-55DCD022519A}" dt="2018-07-05T19:43:23.574" v="2472" actId="1076"/>
          <ac:spMkLst>
            <pc:docMk/>
            <pc:sldMk cId="3405997394" sldId="471"/>
            <ac:spMk id="5" creationId="{DC394FF0-BE54-467D-B861-E9FB53B95CD8}"/>
          </ac:spMkLst>
        </pc:spChg>
      </pc:sldChg>
      <pc:sldChg chg="addSp delSp modSp modNotesTx">
        <pc:chgData name="Christopher Lin" userId="4878216e-7e84-47d2-8672-e53a7f70816c" providerId="ADAL" clId="{AF305A7C-AC84-4EF1-959F-55DCD022519A}" dt="2018-07-06T06:38:37.452" v="6270" actId="20577"/>
        <pc:sldMkLst>
          <pc:docMk/>
          <pc:sldMk cId="1597007007" sldId="487"/>
        </pc:sldMkLst>
        <pc:spChg chg="del mod">
          <ac:chgData name="Christopher Lin" userId="4878216e-7e84-47d2-8672-e53a7f70816c" providerId="ADAL" clId="{AF305A7C-AC84-4EF1-959F-55DCD022519A}" dt="2018-07-04T12:19:43.377" v="29" actId="478"/>
          <ac:spMkLst>
            <pc:docMk/>
            <pc:sldMk cId="1597007007" sldId="487"/>
            <ac:spMk id="2" creationId="{73EEBAFB-230C-41E4-840F-E4C25573BFD4}"/>
          </ac:spMkLst>
        </pc:spChg>
        <pc:spChg chg="mod">
          <ac:chgData name="Christopher Lin" userId="4878216e-7e84-47d2-8672-e53a7f70816c" providerId="ADAL" clId="{AF305A7C-AC84-4EF1-959F-55DCD022519A}" dt="2018-07-05T20:26:48.141" v="4368" actId="1076"/>
          <ac:spMkLst>
            <pc:docMk/>
            <pc:sldMk cId="1597007007" sldId="487"/>
            <ac:spMk id="3" creationId="{84404421-B360-4FAE-9890-FAA073BAFE23}"/>
          </ac:spMkLst>
        </pc:spChg>
        <pc:spChg chg="add mod">
          <ac:chgData name="Christopher Lin" userId="4878216e-7e84-47d2-8672-e53a7f70816c" providerId="ADAL" clId="{AF305A7C-AC84-4EF1-959F-55DCD022519A}" dt="2018-07-05T20:31:36.155" v="4797" actId="20577"/>
          <ac:spMkLst>
            <pc:docMk/>
            <pc:sldMk cId="1597007007" sldId="487"/>
            <ac:spMk id="5" creationId="{9A46BAF3-7DBA-4F02-A595-F776ADC0F854}"/>
          </ac:spMkLst>
        </pc:spChg>
        <pc:spChg chg="add del mod">
          <ac:chgData name="Christopher Lin" userId="4878216e-7e84-47d2-8672-e53a7f70816c" providerId="ADAL" clId="{AF305A7C-AC84-4EF1-959F-55DCD022519A}" dt="2018-07-04T12:19:46.631" v="30" actId="478"/>
          <ac:spMkLst>
            <pc:docMk/>
            <pc:sldMk cId="1597007007" sldId="487"/>
            <ac:spMk id="7" creationId="{4DDEDB43-8BF7-47AC-A3B0-B6910774DF89}"/>
          </ac:spMkLst>
        </pc:spChg>
        <pc:spChg chg="add mod">
          <ac:chgData name="Christopher Lin" userId="4878216e-7e84-47d2-8672-e53a7f70816c" providerId="ADAL" clId="{AF305A7C-AC84-4EF1-959F-55DCD022519A}" dt="2018-07-05T20:32:28.224" v="4827" actId="1076"/>
          <ac:spMkLst>
            <pc:docMk/>
            <pc:sldMk cId="1597007007" sldId="487"/>
            <ac:spMk id="8" creationId="{C49CADC8-A8F7-4583-8B5B-7B58D11DFE89}"/>
          </ac:spMkLst>
        </pc:spChg>
      </pc:sldChg>
      <pc:sldChg chg="addSp modSp modNotesTx">
        <pc:chgData name="Christopher Lin" userId="4878216e-7e84-47d2-8672-e53a7f70816c" providerId="ADAL" clId="{AF305A7C-AC84-4EF1-959F-55DCD022519A}" dt="2018-07-05T20:32:57.902" v="4862" actId="20577"/>
        <pc:sldMkLst>
          <pc:docMk/>
          <pc:sldMk cId="1198839465" sldId="488"/>
        </pc:sldMkLst>
        <pc:spChg chg="mod">
          <ac:chgData name="Christopher Lin" userId="4878216e-7e84-47d2-8672-e53a7f70816c" providerId="ADAL" clId="{AF305A7C-AC84-4EF1-959F-55DCD022519A}" dt="2018-07-05T20:27:59.383" v="4481" actId="207"/>
          <ac:spMkLst>
            <pc:docMk/>
            <pc:sldMk cId="1198839465" sldId="488"/>
            <ac:spMk id="2" creationId="{EE3189EC-CF93-4FBA-9B4C-B2CFC391E045}"/>
          </ac:spMkLst>
        </pc:spChg>
        <pc:spChg chg="mod">
          <ac:chgData name="Christopher Lin" userId="4878216e-7e84-47d2-8672-e53a7f70816c" providerId="ADAL" clId="{AF305A7C-AC84-4EF1-959F-55DCD022519A}" dt="2018-07-05T20:32:45.374" v="4846" actId="20577"/>
          <ac:spMkLst>
            <pc:docMk/>
            <pc:sldMk cId="1198839465" sldId="488"/>
            <ac:spMk id="3" creationId="{660D169A-2E8D-420B-934B-740B5D1D8FAC}"/>
          </ac:spMkLst>
        </pc:spChg>
        <pc:spChg chg="add mod">
          <ac:chgData name="Christopher Lin" userId="4878216e-7e84-47d2-8672-e53a7f70816c" providerId="ADAL" clId="{AF305A7C-AC84-4EF1-959F-55DCD022519A}" dt="2018-07-05T20:32:57.902" v="4862" actId="20577"/>
          <ac:spMkLst>
            <pc:docMk/>
            <pc:sldMk cId="1198839465" sldId="488"/>
            <ac:spMk id="5" creationId="{E33631A1-B505-44E0-9109-2677CA2BB5E1}"/>
          </ac:spMkLst>
        </pc:spChg>
      </pc:sldChg>
      <pc:sldChg chg="del">
        <pc:chgData name="Christopher Lin" userId="4878216e-7e84-47d2-8672-e53a7f70816c" providerId="ADAL" clId="{AF305A7C-AC84-4EF1-959F-55DCD022519A}" dt="2018-07-05T20:41:45.395" v="5577" actId="2696"/>
        <pc:sldMkLst>
          <pc:docMk/>
          <pc:sldMk cId="2920866810" sldId="489"/>
        </pc:sldMkLst>
      </pc:sldChg>
      <pc:sldChg chg="addSp delSp modSp modNotesTx">
        <pc:chgData name="Christopher Lin" userId="4878216e-7e84-47d2-8672-e53a7f70816c" providerId="ADAL" clId="{AF305A7C-AC84-4EF1-959F-55DCD022519A}" dt="2018-07-05T20:43:58.308" v="5976" actId="20577"/>
        <pc:sldMkLst>
          <pc:docMk/>
          <pc:sldMk cId="3511980857" sldId="490"/>
        </pc:sldMkLst>
        <pc:spChg chg="add mod">
          <ac:chgData name="Christopher Lin" userId="4878216e-7e84-47d2-8672-e53a7f70816c" providerId="ADAL" clId="{AF305A7C-AC84-4EF1-959F-55DCD022519A}" dt="2018-07-05T20:43:13.193" v="5729" actId="1076"/>
          <ac:spMkLst>
            <pc:docMk/>
            <pc:sldMk cId="3511980857" sldId="490"/>
            <ac:spMk id="9" creationId="{50F08120-40FC-4A5C-8B61-1440706823C4}"/>
          </ac:spMkLst>
        </pc:spChg>
        <pc:spChg chg="add mod">
          <ac:chgData name="Christopher Lin" userId="4878216e-7e84-47d2-8672-e53a7f70816c" providerId="ADAL" clId="{AF305A7C-AC84-4EF1-959F-55DCD022519A}" dt="2018-07-05T20:43:06.429" v="5726" actId="1076"/>
          <ac:spMkLst>
            <pc:docMk/>
            <pc:sldMk cId="3511980857" sldId="490"/>
            <ac:spMk id="10" creationId="{F44B7089-AED7-45F9-821B-1A7A4DAEB02E}"/>
          </ac:spMkLst>
        </pc:spChg>
        <pc:picChg chg="add mod">
          <ac:chgData name="Christopher Lin" userId="4878216e-7e84-47d2-8672-e53a7f70816c" providerId="ADAL" clId="{AF305A7C-AC84-4EF1-959F-55DCD022519A}" dt="2018-07-05T20:42:12.213" v="5627" actId="1076"/>
          <ac:picMkLst>
            <pc:docMk/>
            <pc:sldMk cId="3511980857" sldId="490"/>
            <ac:picMk id="3" creationId="{9EBE7673-7CC0-430B-9716-C0CFBCC2C6AF}"/>
          </ac:picMkLst>
        </pc:picChg>
        <pc:picChg chg="del">
          <ac:chgData name="Christopher Lin" userId="4878216e-7e84-47d2-8672-e53a7f70816c" providerId="ADAL" clId="{AF305A7C-AC84-4EF1-959F-55DCD022519A}" dt="2018-07-05T20:41:30.441" v="5572" actId="478"/>
          <ac:picMkLst>
            <pc:docMk/>
            <pc:sldMk cId="3511980857" sldId="490"/>
            <ac:picMk id="5" creationId="{551E95DD-542F-4874-B920-EED31FBC29F1}"/>
          </ac:picMkLst>
        </pc:picChg>
        <pc:picChg chg="del">
          <ac:chgData name="Christopher Lin" userId="4878216e-7e84-47d2-8672-e53a7f70816c" providerId="ADAL" clId="{AF305A7C-AC84-4EF1-959F-55DCD022519A}" dt="2018-07-05T20:41:32.010" v="5573" actId="478"/>
          <ac:picMkLst>
            <pc:docMk/>
            <pc:sldMk cId="3511980857" sldId="490"/>
            <ac:picMk id="6" creationId="{B7EBB6FE-C43F-4C00-BD59-52C79CEF6C55}"/>
          </ac:picMkLst>
        </pc:picChg>
        <pc:picChg chg="del mod">
          <ac:chgData name="Christopher Lin" userId="4878216e-7e84-47d2-8672-e53a7f70816c" providerId="ADAL" clId="{AF305A7C-AC84-4EF1-959F-55DCD022519A}" dt="2018-07-05T20:42:06.509" v="5624" actId="478"/>
          <ac:picMkLst>
            <pc:docMk/>
            <pc:sldMk cId="3511980857" sldId="490"/>
            <ac:picMk id="7" creationId="{99648ED5-0611-4AB2-87D5-B54C6E88C2DB}"/>
          </ac:picMkLst>
        </pc:picChg>
        <pc:picChg chg="add mod">
          <ac:chgData name="Christopher Lin" userId="4878216e-7e84-47d2-8672-e53a7f70816c" providerId="ADAL" clId="{AF305A7C-AC84-4EF1-959F-55DCD022519A}" dt="2018-07-05T20:41:40.797" v="5576" actId="1076"/>
          <ac:picMkLst>
            <pc:docMk/>
            <pc:sldMk cId="3511980857" sldId="490"/>
            <ac:picMk id="8" creationId="{8DBCB8E6-8C24-4214-8894-BF106B92BF69}"/>
          </ac:picMkLst>
        </pc:picChg>
      </pc:sldChg>
      <pc:sldChg chg="modSp modNotesTx">
        <pc:chgData name="Christopher Lin" userId="4878216e-7e84-47d2-8672-e53a7f70816c" providerId="ADAL" clId="{AF305A7C-AC84-4EF1-959F-55DCD022519A}" dt="2018-07-05T20:11:47.653" v="4047" actId="207"/>
        <pc:sldMkLst>
          <pc:docMk/>
          <pc:sldMk cId="1965486521" sldId="495"/>
        </pc:sldMkLst>
        <pc:spChg chg="mod">
          <ac:chgData name="Christopher Lin" userId="4878216e-7e84-47d2-8672-e53a7f70816c" providerId="ADAL" clId="{AF305A7C-AC84-4EF1-959F-55DCD022519A}" dt="2018-07-05T20:11:47.653" v="4047" actId="207"/>
          <ac:spMkLst>
            <pc:docMk/>
            <pc:sldMk cId="1965486521" sldId="495"/>
            <ac:spMk id="2" creationId="{7580E8F2-2E65-4D06-9DB3-7492ACC988E5}"/>
          </ac:spMkLst>
        </pc:spChg>
      </pc:sldChg>
      <pc:sldChg chg="delSp modSp">
        <pc:chgData name="Christopher Lin" userId="4878216e-7e84-47d2-8672-e53a7f70816c" providerId="ADAL" clId="{AF305A7C-AC84-4EF1-959F-55DCD022519A}" dt="2018-07-05T21:28:02.333" v="6102" actId="1076"/>
        <pc:sldMkLst>
          <pc:docMk/>
          <pc:sldMk cId="2546531694" sldId="496"/>
        </pc:sldMkLst>
        <pc:spChg chg="del mod">
          <ac:chgData name="Christopher Lin" userId="4878216e-7e84-47d2-8672-e53a7f70816c" providerId="ADAL" clId="{AF305A7C-AC84-4EF1-959F-55DCD022519A}" dt="2018-07-05T20:58:00.595" v="6018" actId="478"/>
          <ac:spMkLst>
            <pc:docMk/>
            <pc:sldMk cId="2546531694" sldId="496"/>
            <ac:spMk id="7" creationId="{0144AEFE-55F9-44DF-A350-5135F6F7E251}"/>
          </ac:spMkLst>
        </pc:spChg>
        <pc:picChg chg="mod">
          <ac:chgData name="Christopher Lin" userId="4878216e-7e84-47d2-8672-e53a7f70816c" providerId="ADAL" clId="{AF305A7C-AC84-4EF1-959F-55DCD022519A}" dt="2018-07-05T21:28:02.333" v="6102" actId="1076"/>
          <ac:picMkLst>
            <pc:docMk/>
            <pc:sldMk cId="2546531694" sldId="496"/>
            <ac:picMk id="5" creationId="{F023B818-9E8F-445D-B42C-A1BADA4E9C4C}"/>
          </ac:picMkLst>
        </pc:picChg>
      </pc:sldChg>
      <pc:sldChg chg="modSp">
        <pc:chgData name="Christopher Lin" userId="4878216e-7e84-47d2-8672-e53a7f70816c" providerId="ADAL" clId="{AF305A7C-AC84-4EF1-959F-55DCD022519A}" dt="2018-07-05T20:44:23.764" v="5979" actId="1076"/>
        <pc:sldMkLst>
          <pc:docMk/>
          <pc:sldMk cId="910194830" sldId="499"/>
        </pc:sldMkLst>
        <pc:spChg chg="mod">
          <ac:chgData name="Christopher Lin" userId="4878216e-7e84-47d2-8672-e53a7f70816c" providerId="ADAL" clId="{AF305A7C-AC84-4EF1-959F-55DCD022519A}" dt="2018-07-05T20:44:23.764" v="5979" actId="1076"/>
          <ac:spMkLst>
            <pc:docMk/>
            <pc:sldMk cId="910194830" sldId="499"/>
            <ac:spMk id="2" creationId="{D4EDA671-D574-4B27-81D4-58A71A39C65D}"/>
          </ac:spMkLst>
        </pc:spChg>
      </pc:sldChg>
      <pc:sldChg chg="modSp ord">
        <pc:chgData name="Christopher Lin" userId="4878216e-7e84-47d2-8672-e53a7f70816c" providerId="ADAL" clId="{AF305A7C-AC84-4EF1-959F-55DCD022519A}" dt="2018-07-05T20:37:34.399" v="5065" actId="122"/>
        <pc:sldMkLst>
          <pc:docMk/>
          <pc:sldMk cId="2136664024" sldId="500"/>
        </pc:sldMkLst>
        <pc:spChg chg="mod">
          <ac:chgData name="Christopher Lin" userId="4878216e-7e84-47d2-8672-e53a7f70816c" providerId="ADAL" clId="{AF305A7C-AC84-4EF1-959F-55DCD022519A}" dt="2018-07-05T20:37:34.399" v="5065" actId="122"/>
          <ac:spMkLst>
            <pc:docMk/>
            <pc:sldMk cId="2136664024" sldId="500"/>
            <ac:spMk id="3" creationId="{40B181F2-8408-4D2F-AEE3-2933FFBD927F}"/>
          </ac:spMkLst>
        </pc:spChg>
      </pc:sldChg>
      <pc:sldChg chg="delSp modSp">
        <pc:chgData name="Christopher Lin" userId="4878216e-7e84-47d2-8672-e53a7f70816c" providerId="ADAL" clId="{AF305A7C-AC84-4EF1-959F-55DCD022519A}" dt="2018-07-05T20:38:49.543" v="5249" actId="1076"/>
        <pc:sldMkLst>
          <pc:docMk/>
          <pc:sldMk cId="2782852271" sldId="503"/>
        </pc:sldMkLst>
        <pc:spChg chg="mod">
          <ac:chgData name="Christopher Lin" userId="4878216e-7e84-47d2-8672-e53a7f70816c" providerId="ADAL" clId="{AF305A7C-AC84-4EF1-959F-55DCD022519A}" dt="2018-07-05T20:38:49.543" v="5249" actId="1076"/>
          <ac:spMkLst>
            <pc:docMk/>
            <pc:sldMk cId="2782852271" sldId="503"/>
            <ac:spMk id="2" creationId="{CDD5BA15-1FE1-4677-9ED1-B6A539E266D1}"/>
          </ac:spMkLst>
        </pc:spChg>
        <pc:spChg chg="del">
          <ac:chgData name="Christopher Lin" userId="4878216e-7e84-47d2-8672-e53a7f70816c" providerId="ADAL" clId="{AF305A7C-AC84-4EF1-959F-55DCD022519A}" dt="2018-07-05T20:37:48.116" v="5066" actId="478"/>
          <ac:spMkLst>
            <pc:docMk/>
            <pc:sldMk cId="2782852271" sldId="503"/>
            <ac:spMk id="3" creationId="{B35BAB04-F34D-4344-B143-539F31BB1032}"/>
          </ac:spMkLst>
        </pc:spChg>
      </pc:sldChg>
      <pc:sldChg chg="modNotesTx">
        <pc:chgData name="Christopher Lin" userId="4878216e-7e84-47d2-8672-e53a7f70816c" providerId="ADAL" clId="{AF305A7C-AC84-4EF1-959F-55DCD022519A}" dt="2018-07-05T19:24:13.700" v="1717" actId="20577"/>
        <pc:sldMkLst>
          <pc:docMk/>
          <pc:sldMk cId="1100590252" sldId="505"/>
        </pc:sldMkLst>
      </pc:sldChg>
      <pc:sldChg chg="addSp modSp modNotesTx">
        <pc:chgData name="Christopher Lin" userId="4878216e-7e84-47d2-8672-e53a7f70816c" providerId="ADAL" clId="{AF305A7C-AC84-4EF1-959F-55DCD022519A}" dt="2018-07-06T06:42:17.664" v="6348" actId="20577"/>
        <pc:sldMkLst>
          <pc:docMk/>
          <pc:sldMk cId="1675719227" sldId="506"/>
        </pc:sldMkLst>
        <pc:spChg chg="mod">
          <ac:chgData name="Christopher Lin" userId="4878216e-7e84-47d2-8672-e53a7f70816c" providerId="ADAL" clId="{AF305A7C-AC84-4EF1-959F-55DCD022519A}" dt="2018-07-06T06:33:54.426" v="6140" actId="20577"/>
          <ac:spMkLst>
            <pc:docMk/>
            <pc:sldMk cId="1675719227" sldId="506"/>
            <ac:spMk id="11" creationId="{CC200ED9-F2D3-45B4-9724-EC344A1DA59E}"/>
          </ac:spMkLst>
        </pc:spChg>
        <pc:spChg chg="add mod">
          <ac:chgData name="Christopher Lin" userId="4878216e-7e84-47d2-8672-e53a7f70816c" providerId="ADAL" clId="{AF305A7C-AC84-4EF1-959F-55DCD022519A}" dt="2018-07-05T19:38:12.613" v="2207" actId="207"/>
          <ac:spMkLst>
            <pc:docMk/>
            <pc:sldMk cId="1675719227" sldId="506"/>
            <ac:spMk id="13" creationId="{DA974C3D-8D02-48EF-8B61-71168FD36D05}"/>
          </ac:spMkLst>
        </pc:spChg>
        <pc:spChg chg="mod">
          <ac:chgData name="Christopher Lin" userId="4878216e-7e84-47d2-8672-e53a7f70816c" providerId="ADAL" clId="{AF305A7C-AC84-4EF1-959F-55DCD022519A}" dt="2018-07-06T06:42:14.500" v="6333" actId="20577"/>
          <ac:spMkLst>
            <pc:docMk/>
            <pc:sldMk cId="1675719227" sldId="506"/>
            <ac:spMk id="14" creationId="{A4FCE556-4C5B-4D05-ACAD-C9AC61A918BB}"/>
          </ac:spMkLst>
        </pc:spChg>
      </pc:sldChg>
      <pc:sldChg chg="addSp delSp modSp modNotesTx">
        <pc:chgData name="Christopher Lin" userId="4878216e-7e84-47d2-8672-e53a7f70816c" providerId="ADAL" clId="{AF305A7C-AC84-4EF1-959F-55DCD022519A}" dt="2018-07-05T20:20:56.795" v="4133" actId="20577"/>
        <pc:sldMkLst>
          <pc:docMk/>
          <pc:sldMk cId="3025036102" sldId="507"/>
        </pc:sldMkLst>
        <pc:spChg chg="mod">
          <ac:chgData name="Christopher Lin" userId="4878216e-7e84-47d2-8672-e53a7f70816c" providerId="ADAL" clId="{AF305A7C-AC84-4EF1-959F-55DCD022519A}" dt="2018-07-05T19:36:55.848" v="2171"/>
          <ac:spMkLst>
            <pc:docMk/>
            <pc:sldMk cId="3025036102" sldId="507"/>
            <ac:spMk id="2" creationId="{D7D5763B-458E-4330-BA17-C47DA373D8A2}"/>
          </ac:spMkLst>
        </pc:spChg>
        <pc:spChg chg="mod">
          <ac:chgData name="Christopher Lin" userId="4878216e-7e84-47d2-8672-e53a7f70816c" providerId="ADAL" clId="{AF305A7C-AC84-4EF1-959F-55DCD022519A}" dt="2018-07-05T19:12:11.485" v="768" actId="20577"/>
          <ac:spMkLst>
            <pc:docMk/>
            <pc:sldMk cId="3025036102" sldId="507"/>
            <ac:spMk id="3" creationId="{407145D2-4940-43F0-9B9C-7E0BF5C8B29E}"/>
          </ac:spMkLst>
        </pc:spChg>
        <pc:spChg chg="add del mod">
          <ac:chgData name="Christopher Lin" userId="4878216e-7e84-47d2-8672-e53a7f70816c" providerId="ADAL" clId="{AF305A7C-AC84-4EF1-959F-55DCD022519A}" dt="2018-07-05T19:38:43.588" v="2214" actId="478"/>
          <ac:spMkLst>
            <pc:docMk/>
            <pc:sldMk cId="3025036102" sldId="507"/>
            <ac:spMk id="9" creationId="{4A84AC77-75CE-4137-A9BD-3448A10418DC}"/>
          </ac:spMkLst>
        </pc:spChg>
      </pc:sldChg>
      <pc:sldChg chg="modSp modNotesTx">
        <pc:chgData name="Christopher Lin" userId="4878216e-7e84-47d2-8672-e53a7f70816c" providerId="ADAL" clId="{AF305A7C-AC84-4EF1-959F-55DCD022519A}" dt="2018-07-05T19:24:43.716" v="1765" actId="20577"/>
        <pc:sldMkLst>
          <pc:docMk/>
          <pc:sldMk cId="3358035319" sldId="508"/>
        </pc:sldMkLst>
        <pc:spChg chg="mod">
          <ac:chgData name="Christopher Lin" userId="4878216e-7e84-47d2-8672-e53a7f70816c" providerId="ADAL" clId="{AF305A7C-AC84-4EF1-959F-55DCD022519A}" dt="2018-07-05T19:24:43.716" v="1765" actId="20577"/>
          <ac:spMkLst>
            <pc:docMk/>
            <pc:sldMk cId="3358035319" sldId="508"/>
            <ac:spMk id="3" creationId="{7F886E3C-864B-4B38-B589-1E08465A05D5}"/>
          </ac:spMkLst>
        </pc:spChg>
      </pc:sldChg>
      <pc:sldChg chg="modSp modNotesTx">
        <pc:chgData name="Christopher Lin" userId="4878216e-7e84-47d2-8672-e53a7f70816c" providerId="ADAL" clId="{AF305A7C-AC84-4EF1-959F-55DCD022519A}" dt="2018-07-06T06:35:27.569" v="6193" actId="20577"/>
        <pc:sldMkLst>
          <pc:docMk/>
          <pc:sldMk cId="2050412010" sldId="509"/>
        </pc:sldMkLst>
        <pc:spChg chg="mod">
          <ac:chgData name="Christopher Lin" userId="4878216e-7e84-47d2-8672-e53a7f70816c" providerId="ADAL" clId="{AF305A7C-AC84-4EF1-959F-55DCD022519A}" dt="2018-07-05T19:36:59.381" v="2172"/>
          <ac:spMkLst>
            <pc:docMk/>
            <pc:sldMk cId="2050412010" sldId="509"/>
            <ac:spMk id="2" creationId="{D7D5763B-458E-4330-BA17-C47DA373D8A2}"/>
          </ac:spMkLst>
        </pc:spChg>
        <pc:spChg chg="mod">
          <ac:chgData name="Christopher Lin" userId="4878216e-7e84-47d2-8672-e53a7f70816c" providerId="ADAL" clId="{AF305A7C-AC84-4EF1-959F-55DCD022519A}" dt="2018-07-05T19:13:07.832" v="807" actId="20577"/>
          <ac:spMkLst>
            <pc:docMk/>
            <pc:sldMk cId="2050412010" sldId="509"/>
            <ac:spMk id="3" creationId="{407145D2-4940-43F0-9B9C-7E0BF5C8B29E}"/>
          </ac:spMkLst>
        </pc:spChg>
        <pc:spChg chg="mod">
          <ac:chgData name="Christopher Lin" userId="4878216e-7e84-47d2-8672-e53a7f70816c" providerId="ADAL" clId="{AF305A7C-AC84-4EF1-959F-55DCD022519A}" dt="2018-07-06T06:35:27.569" v="6193" actId="20577"/>
          <ac:spMkLst>
            <pc:docMk/>
            <pc:sldMk cId="2050412010" sldId="509"/>
            <ac:spMk id="9" creationId="{F78FEB39-2601-4E9D-9636-209ED421DE14}"/>
          </ac:spMkLst>
        </pc:spChg>
      </pc:sldChg>
      <pc:sldChg chg="addSp modSp modNotesTx">
        <pc:chgData name="Christopher Lin" userId="4878216e-7e84-47d2-8672-e53a7f70816c" providerId="ADAL" clId="{AF305A7C-AC84-4EF1-959F-55DCD022519A}" dt="2018-07-06T06:35:35.238" v="6201" actId="6549"/>
        <pc:sldMkLst>
          <pc:docMk/>
          <pc:sldMk cId="2869252916" sldId="510"/>
        </pc:sldMkLst>
        <pc:spChg chg="mod">
          <ac:chgData name="Christopher Lin" userId="4878216e-7e84-47d2-8672-e53a7f70816c" providerId="ADAL" clId="{AF305A7C-AC84-4EF1-959F-55DCD022519A}" dt="2018-07-05T19:37:04.814" v="2173"/>
          <ac:spMkLst>
            <pc:docMk/>
            <pc:sldMk cId="2869252916" sldId="510"/>
            <ac:spMk id="2" creationId="{D7D5763B-458E-4330-BA17-C47DA373D8A2}"/>
          </ac:spMkLst>
        </pc:spChg>
        <pc:spChg chg="mod">
          <ac:chgData name="Christopher Lin" userId="4878216e-7e84-47d2-8672-e53a7f70816c" providerId="ADAL" clId="{AF305A7C-AC84-4EF1-959F-55DCD022519A}" dt="2018-07-05T19:15:40.125" v="817"/>
          <ac:spMkLst>
            <pc:docMk/>
            <pc:sldMk cId="2869252916" sldId="510"/>
            <ac:spMk id="3" creationId="{407145D2-4940-43F0-9B9C-7E0BF5C8B29E}"/>
          </ac:spMkLst>
        </pc:spChg>
        <pc:spChg chg="mod">
          <ac:chgData name="Christopher Lin" userId="4878216e-7e84-47d2-8672-e53a7f70816c" providerId="ADAL" clId="{AF305A7C-AC84-4EF1-959F-55DCD022519A}" dt="2018-07-06T06:35:35.238" v="6201" actId="6549"/>
          <ac:spMkLst>
            <pc:docMk/>
            <pc:sldMk cId="2869252916" sldId="510"/>
            <ac:spMk id="9" creationId="{F78FEB39-2601-4E9D-9636-209ED421DE14}"/>
          </ac:spMkLst>
        </pc:spChg>
        <pc:spChg chg="add mod">
          <ac:chgData name="Christopher Lin" userId="4878216e-7e84-47d2-8672-e53a7f70816c" providerId="ADAL" clId="{AF305A7C-AC84-4EF1-959F-55DCD022519A}" dt="2018-07-05T19:16:07.818" v="822" actId="403"/>
          <ac:spMkLst>
            <pc:docMk/>
            <pc:sldMk cId="2869252916" sldId="510"/>
            <ac:spMk id="11" creationId="{61055DC5-0BEC-414E-A6F6-0706BA669141}"/>
          </ac:spMkLst>
        </pc:spChg>
      </pc:sldChg>
      <pc:sldChg chg="modSp modNotesTx">
        <pc:chgData name="Christopher Lin" userId="4878216e-7e84-47d2-8672-e53a7f70816c" providerId="ADAL" clId="{AF305A7C-AC84-4EF1-959F-55DCD022519A}" dt="2018-07-06T06:35:45.292" v="6209" actId="20577"/>
        <pc:sldMkLst>
          <pc:docMk/>
          <pc:sldMk cId="3716626913" sldId="511"/>
        </pc:sldMkLst>
        <pc:spChg chg="mod">
          <ac:chgData name="Christopher Lin" userId="4878216e-7e84-47d2-8672-e53a7f70816c" providerId="ADAL" clId="{AF305A7C-AC84-4EF1-959F-55DCD022519A}" dt="2018-07-05T19:37:10.982" v="2174"/>
          <ac:spMkLst>
            <pc:docMk/>
            <pc:sldMk cId="3716626913" sldId="511"/>
            <ac:spMk id="2" creationId="{D7D5763B-458E-4330-BA17-C47DA373D8A2}"/>
          </ac:spMkLst>
        </pc:spChg>
        <pc:spChg chg="mod">
          <ac:chgData name="Christopher Lin" userId="4878216e-7e84-47d2-8672-e53a7f70816c" providerId="ADAL" clId="{AF305A7C-AC84-4EF1-959F-55DCD022519A}" dt="2018-07-06T06:35:45.292" v="6209" actId="20577"/>
          <ac:spMkLst>
            <pc:docMk/>
            <pc:sldMk cId="3716626913" sldId="511"/>
            <ac:spMk id="9" creationId="{F78FEB39-2601-4E9D-9636-209ED421DE14}"/>
          </ac:spMkLst>
        </pc:spChg>
      </pc:sldChg>
      <pc:sldChg chg="modSp modNotesTx">
        <pc:chgData name="Christopher Lin" userId="4878216e-7e84-47d2-8672-e53a7f70816c" providerId="ADAL" clId="{AF305A7C-AC84-4EF1-959F-55DCD022519A}" dt="2018-07-06T06:35:51.497" v="6217" actId="20577"/>
        <pc:sldMkLst>
          <pc:docMk/>
          <pc:sldMk cId="267053936" sldId="512"/>
        </pc:sldMkLst>
        <pc:spChg chg="mod">
          <ac:chgData name="Christopher Lin" userId="4878216e-7e84-47d2-8672-e53a7f70816c" providerId="ADAL" clId="{AF305A7C-AC84-4EF1-959F-55DCD022519A}" dt="2018-07-05T19:37:17.461" v="2175"/>
          <ac:spMkLst>
            <pc:docMk/>
            <pc:sldMk cId="267053936" sldId="512"/>
            <ac:spMk id="2" creationId="{D7D5763B-458E-4330-BA17-C47DA373D8A2}"/>
          </ac:spMkLst>
        </pc:spChg>
        <pc:spChg chg="mod">
          <ac:chgData name="Christopher Lin" userId="4878216e-7e84-47d2-8672-e53a7f70816c" providerId="ADAL" clId="{AF305A7C-AC84-4EF1-959F-55DCD022519A}" dt="2018-07-06T06:35:51.497" v="6217" actId="20577"/>
          <ac:spMkLst>
            <pc:docMk/>
            <pc:sldMk cId="267053936" sldId="512"/>
            <ac:spMk id="9" creationId="{F78FEB39-2601-4E9D-9636-209ED421DE14}"/>
          </ac:spMkLst>
        </pc:spChg>
      </pc:sldChg>
      <pc:sldChg chg="addSp delSp modSp modNotesTx">
        <pc:chgData name="Christopher Lin" userId="4878216e-7e84-47d2-8672-e53a7f70816c" providerId="ADAL" clId="{AF305A7C-AC84-4EF1-959F-55DCD022519A}" dt="2018-07-06T06:36:47.695" v="6246" actId="20577"/>
        <pc:sldMkLst>
          <pc:docMk/>
          <pc:sldMk cId="852057905" sldId="513"/>
        </pc:sldMkLst>
        <pc:spChg chg="del">
          <ac:chgData name="Christopher Lin" userId="4878216e-7e84-47d2-8672-e53a7f70816c" providerId="ADAL" clId="{AF305A7C-AC84-4EF1-959F-55DCD022519A}" dt="2018-07-05T19:42:03.573" v="2382" actId="478"/>
          <ac:spMkLst>
            <pc:docMk/>
            <pc:sldMk cId="852057905" sldId="513"/>
            <ac:spMk id="5" creationId="{8E49111B-ADA4-4C61-AFF7-5FF004D5E7DA}"/>
          </ac:spMkLst>
        </pc:spChg>
        <pc:spChg chg="del">
          <ac:chgData name="Christopher Lin" userId="4878216e-7e84-47d2-8672-e53a7f70816c" providerId="ADAL" clId="{AF305A7C-AC84-4EF1-959F-55DCD022519A}" dt="2018-07-05T19:42:01.483" v="2381" actId="478"/>
          <ac:spMkLst>
            <pc:docMk/>
            <pc:sldMk cId="852057905" sldId="513"/>
            <ac:spMk id="6" creationId="{BC999645-F520-4699-A698-AE8BAD9F6D57}"/>
          </ac:spMkLst>
        </pc:spChg>
        <pc:spChg chg="mod">
          <ac:chgData name="Christopher Lin" userId="4878216e-7e84-47d2-8672-e53a7f70816c" providerId="ADAL" clId="{AF305A7C-AC84-4EF1-959F-55DCD022519A}" dt="2018-07-05T19:42:16.797" v="2387" actId="1076"/>
          <ac:spMkLst>
            <pc:docMk/>
            <pc:sldMk cId="852057905" sldId="513"/>
            <ac:spMk id="7" creationId="{4D4BD346-4CEB-44A4-9A94-B4548CB6831A}"/>
          </ac:spMkLst>
        </pc:spChg>
        <pc:spChg chg="mod">
          <ac:chgData name="Christopher Lin" userId="4878216e-7e84-47d2-8672-e53a7f70816c" providerId="ADAL" clId="{AF305A7C-AC84-4EF1-959F-55DCD022519A}" dt="2018-07-05T19:42:19.358" v="2388" actId="1076"/>
          <ac:spMkLst>
            <pc:docMk/>
            <pc:sldMk cId="852057905" sldId="513"/>
            <ac:spMk id="8" creationId="{603445F4-6ADF-40E2-95CA-7B90B5248071}"/>
          </ac:spMkLst>
        </pc:spChg>
        <pc:spChg chg="add mod">
          <ac:chgData name="Christopher Lin" userId="4878216e-7e84-47d2-8672-e53a7f70816c" providerId="ADAL" clId="{AF305A7C-AC84-4EF1-959F-55DCD022519A}" dt="2018-07-06T06:36:47.695" v="6246" actId="20577"/>
          <ac:spMkLst>
            <pc:docMk/>
            <pc:sldMk cId="852057905" sldId="513"/>
            <ac:spMk id="9" creationId="{4065D949-067F-4D77-B183-3E0CAC4F3707}"/>
          </ac:spMkLst>
        </pc:spChg>
        <pc:spChg chg="add">
          <ac:chgData name="Christopher Lin" userId="4878216e-7e84-47d2-8672-e53a7f70816c" providerId="ADAL" clId="{AF305A7C-AC84-4EF1-959F-55DCD022519A}" dt="2018-07-05T19:42:09.358" v="2383"/>
          <ac:spMkLst>
            <pc:docMk/>
            <pc:sldMk cId="852057905" sldId="513"/>
            <ac:spMk id="10" creationId="{BC2A6FBF-01F8-4DFB-9D09-59ED11F8885A}"/>
          </ac:spMkLst>
        </pc:spChg>
        <pc:spChg chg="add">
          <ac:chgData name="Christopher Lin" userId="4878216e-7e84-47d2-8672-e53a7f70816c" providerId="ADAL" clId="{AF305A7C-AC84-4EF1-959F-55DCD022519A}" dt="2018-07-05T19:42:09.358" v="2383"/>
          <ac:spMkLst>
            <pc:docMk/>
            <pc:sldMk cId="852057905" sldId="513"/>
            <ac:spMk id="11" creationId="{FDC669BF-8575-4D1F-83D4-2469F9A60408}"/>
          </ac:spMkLst>
        </pc:spChg>
        <pc:spChg chg="add">
          <ac:chgData name="Christopher Lin" userId="4878216e-7e84-47d2-8672-e53a7f70816c" providerId="ADAL" clId="{AF305A7C-AC84-4EF1-959F-55DCD022519A}" dt="2018-07-05T19:42:09.358" v="2383"/>
          <ac:spMkLst>
            <pc:docMk/>
            <pc:sldMk cId="852057905" sldId="513"/>
            <ac:spMk id="12" creationId="{092A70BE-14F0-456A-B133-ED7C73809D72}"/>
          </ac:spMkLst>
        </pc:spChg>
        <pc:spChg chg="add">
          <ac:chgData name="Christopher Lin" userId="4878216e-7e84-47d2-8672-e53a7f70816c" providerId="ADAL" clId="{AF305A7C-AC84-4EF1-959F-55DCD022519A}" dt="2018-07-05T19:42:09.358" v="2383"/>
          <ac:spMkLst>
            <pc:docMk/>
            <pc:sldMk cId="852057905" sldId="513"/>
            <ac:spMk id="13" creationId="{5323BDB8-812B-4934-86CE-AD80A5CA748A}"/>
          </ac:spMkLst>
        </pc:spChg>
        <pc:cxnChg chg="add">
          <ac:chgData name="Christopher Lin" userId="4878216e-7e84-47d2-8672-e53a7f70816c" providerId="ADAL" clId="{AF305A7C-AC84-4EF1-959F-55DCD022519A}" dt="2018-07-05T19:42:09.358" v="2383"/>
          <ac:cxnSpMkLst>
            <pc:docMk/>
            <pc:sldMk cId="852057905" sldId="513"/>
            <ac:cxnSpMk id="14" creationId="{48FF7B0E-8205-4670-9B8D-A882E8564590}"/>
          </ac:cxnSpMkLst>
        </pc:cxnChg>
        <pc:cxnChg chg="add">
          <ac:chgData name="Christopher Lin" userId="4878216e-7e84-47d2-8672-e53a7f70816c" providerId="ADAL" clId="{AF305A7C-AC84-4EF1-959F-55DCD022519A}" dt="2018-07-05T19:42:09.358" v="2383"/>
          <ac:cxnSpMkLst>
            <pc:docMk/>
            <pc:sldMk cId="852057905" sldId="513"/>
            <ac:cxnSpMk id="15" creationId="{DC2FB477-E9F6-4AA7-8E0F-88F8A66373BA}"/>
          </ac:cxnSpMkLst>
        </pc:cxnChg>
      </pc:sldChg>
      <pc:sldChg chg="addSp modSp modNotesTx">
        <pc:chgData name="Christopher Lin" userId="4878216e-7e84-47d2-8672-e53a7f70816c" providerId="ADAL" clId="{AF305A7C-AC84-4EF1-959F-55DCD022519A}" dt="2018-07-05T19:52:16.786" v="2623" actId="6549"/>
        <pc:sldMkLst>
          <pc:docMk/>
          <pc:sldMk cId="2912005931" sldId="514"/>
        </pc:sldMkLst>
        <pc:spChg chg="mod">
          <ac:chgData name="Christopher Lin" userId="4878216e-7e84-47d2-8672-e53a7f70816c" providerId="ADAL" clId="{AF305A7C-AC84-4EF1-959F-55DCD022519A}" dt="2018-07-05T19:52:16.786" v="2623" actId="6549"/>
          <ac:spMkLst>
            <pc:docMk/>
            <pc:sldMk cId="2912005931" sldId="514"/>
            <ac:spMk id="3" creationId="{00000000-0000-0000-0000-000000000000}"/>
          </ac:spMkLst>
        </pc:spChg>
        <pc:spChg chg="mod">
          <ac:chgData name="Christopher Lin" userId="4878216e-7e84-47d2-8672-e53a7f70816c" providerId="ADAL" clId="{AF305A7C-AC84-4EF1-959F-55DCD022519A}" dt="2018-07-05T19:49:19.867" v="2494" actId="207"/>
          <ac:spMkLst>
            <pc:docMk/>
            <pc:sldMk cId="2912005931" sldId="514"/>
            <ac:spMk id="7" creationId="{00000000-0000-0000-0000-000000000000}"/>
          </ac:spMkLst>
        </pc:spChg>
        <pc:spChg chg="mod">
          <ac:chgData name="Christopher Lin" userId="4878216e-7e84-47d2-8672-e53a7f70816c" providerId="ADAL" clId="{AF305A7C-AC84-4EF1-959F-55DCD022519A}" dt="2018-07-05T19:49:23.745" v="2495" actId="20577"/>
          <ac:spMkLst>
            <pc:docMk/>
            <pc:sldMk cId="2912005931" sldId="514"/>
            <ac:spMk id="8" creationId="{00000000-0000-0000-0000-000000000000}"/>
          </ac:spMkLst>
        </pc:spChg>
        <pc:spChg chg="add mod">
          <ac:chgData name="Christopher Lin" userId="4878216e-7e84-47d2-8672-e53a7f70816c" providerId="ADAL" clId="{AF305A7C-AC84-4EF1-959F-55DCD022519A}" dt="2018-07-05T19:49:52.112" v="2531" actId="1076"/>
          <ac:spMkLst>
            <pc:docMk/>
            <pc:sldMk cId="2912005931" sldId="514"/>
            <ac:spMk id="9" creationId="{6C7FBE39-A30F-489E-B7E2-28192D094731}"/>
          </ac:spMkLst>
        </pc:spChg>
        <pc:cxnChg chg="add">
          <ac:chgData name="Christopher Lin" userId="4878216e-7e84-47d2-8672-e53a7f70816c" providerId="ADAL" clId="{AF305A7C-AC84-4EF1-959F-55DCD022519A}" dt="2018-07-05T19:52:07.580" v="2621"/>
          <ac:cxnSpMkLst>
            <pc:docMk/>
            <pc:sldMk cId="2912005931" sldId="514"/>
            <ac:cxnSpMk id="10" creationId="{51CCEA94-723F-4D4D-B919-28852EBDB284}"/>
          </ac:cxnSpMkLst>
        </pc:cxnChg>
        <pc:cxnChg chg="add">
          <ac:chgData name="Christopher Lin" userId="4878216e-7e84-47d2-8672-e53a7f70816c" providerId="ADAL" clId="{AF305A7C-AC84-4EF1-959F-55DCD022519A}" dt="2018-07-05T19:52:07.580" v="2621"/>
          <ac:cxnSpMkLst>
            <pc:docMk/>
            <pc:sldMk cId="2912005931" sldId="514"/>
            <ac:cxnSpMk id="11" creationId="{1FF206DB-47A5-4743-A3F3-50A61DE6DF38}"/>
          </ac:cxnSpMkLst>
        </pc:cxnChg>
      </pc:sldChg>
      <pc:sldChg chg="del">
        <pc:chgData name="Christopher Lin" userId="4878216e-7e84-47d2-8672-e53a7f70816c" providerId="ADAL" clId="{AF305A7C-AC84-4EF1-959F-55DCD022519A}" dt="2018-07-05T20:11:19.856" v="3943" actId="2696"/>
        <pc:sldMkLst>
          <pc:docMk/>
          <pc:sldMk cId="3719937269" sldId="515"/>
        </pc:sldMkLst>
      </pc:sldChg>
      <pc:sldChg chg="modNotesTx">
        <pc:chgData name="Christopher Lin" userId="4878216e-7e84-47d2-8672-e53a7f70816c" providerId="ADAL" clId="{AF305A7C-AC84-4EF1-959F-55DCD022519A}" dt="2018-07-05T20:41:09.301" v="5571" actId="20577"/>
        <pc:sldMkLst>
          <pc:docMk/>
          <pc:sldMk cId="4135257680" sldId="516"/>
        </pc:sldMkLst>
      </pc:sldChg>
      <pc:sldChg chg="modSp modNotesTx">
        <pc:chgData name="Christopher Lin" userId="4878216e-7e84-47d2-8672-e53a7f70816c" providerId="ADAL" clId="{AF305A7C-AC84-4EF1-959F-55DCD022519A}" dt="2018-07-05T20:07:57.265" v="3942" actId="20577"/>
        <pc:sldMkLst>
          <pc:docMk/>
          <pc:sldMk cId="3008846987" sldId="517"/>
        </pc:sldMkLst>
        <pc:spChg chg="mod">
          <ac:chgData name="Christopher Lin" userId="4878216e-7e84-47d2-8672-e53a7f70816c" providerId="ADAL" clId="{AF305A7C-AC84-4EF1-959F-55DCD022519A}" dt="2018-07-05T20:06:08.460" v="3670" actId="1076"/>
          <ac:spMkLst>
            <pc:docMk/>
            <pc:sldMk cId="3008846987" sldId="517"/>
            <ac:spMk id="3" creationId="{7BCAC6E3-C012-41DD-8EA4-BA3183B92EAF}"/>
          </ac:spMkLst>
        </pc:spChg>
      </pc:sldChg>
      <pc:sldChg chg="modSp">
        <pc:chgData name="Christopher Lin" userId="4878216e-7e84-47d2-8672-e53a7f70816c" providerId="ADAL" clId="{AF305A7C-AC84-4EF1-959F-55DCD022519A}" dt="2018-07-06T06:39:08.003" v="6331" actId="20577"/>
        <pc:sldMkLst>
          <pc:docMk/>
          <pc:sldMk cId="1828218470" sldId="518"/>
        </pc:sldMkLst>
        <pc:spChg chg="mod">
          <ac:chgData name="Christopher Lin" userId="4878216e-7e84-47d2-8672-e53a7f70816c" providerId="ADAL" clId="{AF305A7C-AC84-4EF1-959F-55DCD022519A}" dt="2018-07-06T06:39:08.003" v="6331" actId="20577"/>
          <ac:spMkLst>
            <pc:docMk/>
            <pc:sldMk cId="1828218470" sldId="518"/>
            <ac:spMk id="3" creationId="{80EEA46F-12F2-4801-9C1B-286D48AB3C9C}"/>
          </ac:spMkLst>
        </pc:spChg>
      </pc:sldChg>
      <pc:sldChg chg="addSp delSp modSp add modNotesTx">
        <pc:chgData name="Christopher Lin" userId="4878216e-7e84-47d2-8672-e53a7f70816c" providerId="ADAL" clId="{AF305A7C-AC84-4EF1-959F-55DCD022519A}" dt="2018-07-06T06:34:10.119" v="6163" actId="20577"/>
        <pc:sldMkLst>
          <pc:docMk/>
          <pc:sldMk cId="3686396002" sldId="519"/>
        </pc:sldMkLst>
        <pc:spChg chg="mod">
          <ac:chgData name="Christopher Lin" userId="4878216e-7e84-47d2-8672-e53a7f70816c" providerId="ADAL" clId="{AF305A7C-AC84-4EF1-959F-55DCD022519A}" dt="2018-07-05T19:00:15.156" v="104" actId="207"/>
          <ac:spMkLst>
            <pc:docMk/>
            <pc:sldMk cId="3686396002" sldId="519"/>
            <ac:spMk id="3" creationId="{407145D2-4940-43F0-9B9C-7E0BF5C8B29E}"/>
          </ac:spMkLst>
        </pc:spChg>
        <pc:spChg chg="mod">
          <ac:chgData name="Christopher Lin" userId="4878216e-7e84-47d2-8672-e53a7f70816c" providerId="ADAL" clId="{AF305A7C-AC84-4EF1-959F-55DCD022519A}" dt="2018-07-06T06:34:10.119" v="6163" actId="20577"/>
          <ac:spMkLst>
            <pc:docMk/>
            <pc:sldMk cId="3686396002" sldId="519"/>
            <ac:spMk id="11" creationId="{CC200ED9-F2D3-45B4-9724-EC344A1DA59E}"/>
          </ac:spMkLst>
        </pc:spChg>
        <pc:spChg chg="mod">
          <ac:chgData name="Christopher Lin" userId="4878216e-7e84-47d2-8672-e53a7f70816c" providerId="ADAL" clId="{AF305A7C-AC84-4EF1-959F-55DCD022519A}" dt="2018-07-06T06:34:06.434" v="6154" actId="14100"/>
          <ac:spMkLst>
            <pc:docMk/>
            <pc:sldMk cId="3686396002" sldId="519"/>
            <ac:spMk id="14" creationId="{A4FCE556-4C5B-4D05-ACAD-C9AC61A918BB}"/>
          </ac:spMkLst>
        </pc:spChg>
        <pc:spChg chg="add">
          <ac:chgData name="Christopher Lin" userId="4878216e-7e84-47d2-8672-e53a7f70816c" providerId="ADAL" clId="{AF305A7C-AC84-4EF1-959F-55DCD022519A}" dt="2018-07-05T21:30:48.255" v="6105"/>
          <ac:spMkLst>
            <pc:docMk/>
            <pc:sldMk cId="3686396002" sldId="519"/>
            <ac:spMk id="16" creationId="{06BD121B-9F8E-44C6-BCAA-E01606598C01}"/>
          </ac:spMkLst>
        </pc:spChg>
        <pc:picChg chg="add del">
          <ac:chgData name="Christopher Lin" userId="4878216e-7e84-47d2-8672-e53a7f70816c" providerId="ADAL" clId="{AF305A7C-AC84-4EF1-959F-55DCD022519A}" dt="2018-07-05T21:30:43.806" v="6104"/>
          <ac:picMkLst>
            <pc:docMk/>
            <pc:sldMk cId="3686396002" sldId="519"/>
            <ac:picMk id="8" creationId="{9E1ADBAD-B6C6-4AA7-A211-C797CE49E9B4}"/>
          </ac:picMkLst>
        </pc:picChg>
      </pc:sldChg>
      <pc:sldChg chg="addSp modSp add modNotesTx">
        <pc:chgData name="Christopher Lin" userId="4878216e-7e84-47d2-8672-e53a7f70816c" providerId="ADAL" clId="{AF305A7C-AC84-4EF1-959F-55DCD022519A}" dt="2018-07-06T06:34:32.370" v="6184" actId="14100"/>
        <pc:sldMkLst>
          <pc:docMk/>
          <pc:sldMk cId="2914861837" sldId="520"/>
        </pc:sldMkLst>
        <pc:spChg chg="mod">
          <ac:chgData name="Christopher Lin" userId="4878216e-7e84-47d2-8672-e53a7f70816c" providerId="ADAL" clId="{AF305A7C-AC84-4EF1-959F-55DCD022519A}" dt="2018-07-05T19:04:44.683" v="510" actId="207"/>
          <ac:spMkLst>
            <pc:docMk/>
            <pc:sldMk cId="2914861837" sldId="520"/>
            <ac:spMk id="3" creationId="{407145D2-4940-43F0-9B9C-7E0BF5C8B29E}"/>
          </ac:spMkLst>
        </pc:spChg>
        <pc:spChg chg="add mod">
          <ac:chgData name="Christopher Lin" userId="4878216e-7e84-47d2-8672-e53a7f70816c" providerId="ADAL" clId="{AF305A7C-AC84-4EF1-959F-55DCD022519A}" dt="2018-07-05T19:38:21.338" v="2209" actId="1076"/>
          <ac:spMkLst>
            <pc:docMk/>
            <pc:sldMk cId="2914861837" sldId="520"/>
            <ac:spMk id="8" creationId="{5C86BFEB-BCD7-4049-A742-034FB6197C48}"/>
          </ac:spMkLst>
        </pc:spChg>
        <pc:spChg chg="mod">
          <ac:chgData name="Christopher Lin" userId="4878216e-7e84-47d2-8672-e53a7f70816c" providerId="ADAL" clId="{AF305A7C-AC84-4EF1-959F-55DCD022519A}" dt="2018-07-06T06:34:26.663" v="6172" actId="20577"/>
          <ac:spMkLst>
            <pc:docMk/>
            <pc:sldMk cId="2914861837" sldId="520"/>
            <ac:spMk id="11" creationId="{CC200ED9-F2D3-45B4-9724-EC344A1DA59E}"/>
          </ac:spMkLst>
        </pc:spChg>
        <pc:spChg chg="mod">
          <ac:chgData name="Christopher Lin" userId="4878216e-7e84-47d2-8672-e53a7f70816c" providerId="ADAL" clId="{AF305A7C-AC84-4EF1-959F-55DCD022519A}" dt="2018-07-06T06:34:32.370" v="6184" actId="14100"/>
          <ac:spMkLst>
            <pc:docMk/>
            <pc:sldMk cId="2914861837" sldId="520"/>
            <ac:spMk id="14" creationId="{A4FCE556-4C5B-4D05-ACAD-C9AC61A918BB}"/>
          </ac:spMkLst>
        </pc:spChg>
      </pc:sldChg>
      <pc:sldChg chg="add del">
        <pc:chgData name="Christopher Lin" userId="4878216e-7e84-47d2-8672-e53a7f70816c" providerId="ADAL" clId="{AF305A7C-AC84-4EF1-959F-55DCD022519A}" dt="2018-07-05T19:01:42.019" v="456" actId="2696"/>
        <pc:sldMkLst>
          <pc:docMk/>
          <pc:sldMk cId="4274372063" sldId="520"/>
        </pc:sldMkLst>
      </pc:sldChg>
      <pc:sldChg chg="addSp modSp add modNotesTx">
        <pc:chgData name="Christopher Lin" userId="4878216e-7e84-47d2-8672-e53a7f70816c" providerId="ADAL" clId="{AF305A7C-AC84-4EF1-959F-55DCD022519A}" dt="2018-07-06T06:34:52.284" v="6187" actId="1076"/>
        <pc:sldMkLst>
          <pc:docMk/>
          <pc:sldMk cId="427234375" sldId="521"/>
        </pc:sldMkLst>
        <pc:spChg chg="mod">
          <ac:chgData name="Christopher Lin" userId="4878216e-7e84-47d2-8672-e53a7f70816c" providerId="ADAL" clId="{AF305A7C-AC84-4EF1-959F-55DCD022519A}" dt="2018-07-05T19:05:51.854" v="556" actId="207"/>
          <ac:spMkLst>
            <pc:docMk/>
            <pc:sldMk cId="427234375" sldId="521"/>
            <ac:spMk id="2" creationId="{D7D5763B-458E-4330-BA17-C47DA373D8A2}"/>
          </ac:spMkLst>
        </pc:spChg>
        <pc:spChg chg="mod">
          <ac:chgData name="Christopher Lin" userId="4878216e-7e84-47d2-8672-e53a7f70816c" providerId="ADAL" clId="{AF305A7C-AC84-4EF1-959F-55DCD022519A}" dt="2018-07-05T19:11:31.156" v="722" actId="20577"/>
          <ac:spMkLst>
            <pc:docMk/>
            <pc:sldMk cId="427234375" sldId="521"/>
            <ac:spMk id="3" creationId="{407145D2-4940-43F0-9B9C-7E0BF5C8B29E}"/>
          </ac:spMkLst>
        </pc:spChg>
        <pc:spChg chg="mod">
          <ac:chgData name="Christopher Lin" userId="4878216e-7e84-47d2-8672-e53a7f70816c" providerId="ADAL" clId="{AF305A7C-AC84-4EF1-959F-55DCD022519A}" dt="2018-07-05T19:06:09.271" v="631" actId="1076"/>
          <ac:spMkLst>
            <pc:docMk/>
            <pc:sldMk cId="427234375" sldId="521"/>
            <ac:spMk id="6" creationId="{F2663F58-E305-49A9-A57D-073EE2A04C39}"/>
          </ac:spMkLst>
        </pc:spChg>
        <pc:spChg chg="add mod">
          <ac:chgData name="Christopher Lin" userId="4878216e-7e84-47d2-8672-e53a7f70816c" providerId="ADAL" clId="{AF305A7C-AC84-4EF1-959F-55DCD022519A}" dt="2018-07-05T19:38:34.726" v="2211" actId="1076"/>
          <ac:spMkLst>
            <pc:docMk/>
            <pc:sldMk cId="427234375" sldId="521"/>
            <ac:spMk id="8" creationId="{1743C0EF-36F9-45DA-A731-EA6D13DA3D83}"/>
          </ac:spMkLst>
        </pc:spChg>
        <pc:spChg chg="mod">
          <ac:chgData name="Christopher Lin" userId="4878216e-7e84-47d2-8672-e53a7f70816c" providerId="ADAL" clId="{AF305A7C-AC84-4EF1-959F-55DCD022519A}" dt="2018-07-06T06:34:45.531" v="6186" actId="20577"/>
          <ac:spMkLst>
            <pc:docMk/>
            <pc:sldMk cId="427234375" sldId="521"/>
            <ac:spMk id="11" creationId="{CC200ED9-F2D3-45B4-9724-EC344A1DA59E}"/>
          </ac:spMkLst>
        </pc:spChg>
        <pc:spChg chg="mod">
          <ac:chgData name="Christopher Lin" userId="4878216e-7e84-47d2-8672-e53a7f70816c" providerId="ADAL" clId="{AF305A7C-AC84-4EF1-959F-55DCD022519A}" dt="2018-07-05T19:06:19.684" v="656" actId="14100"/>
          <ac:spMkLst>
            <pc:docMk/>
            <pc:sldMk cId="427234375" sldId="521"/>
            <ac:spMk id="14" creationId="{A4FCE556-4C5B-4D05-ACAD-C9AC61A918BB}"/>
          </ac:spMkLst>
        </pc:spChg>
        <pc:spChg chg="mod">
          <ac:chgData name="Christopher Lin" userId="4878216e-7e84-47d2-8672-e53a7f70816c" providerId="ADAL" clId="{AF305A7C-AC84-4EF1-959F-55DCD022519A}" dt="2018-07-06T06:34:52.284" v="6187" actId="1076"/>
          <ac:spMkLst>
            <pc:docMk/>
            <pc:sldMk cId="427234375" sldId="521"/>
            <ac:spMk id="15" creationId="{35060A78-561D-458E-9965-1626B1670D16}"/>
          </ac:spMkLst>
        </pc:spChg>
      </pc:sldChg>
      <pc:sldChg chg="delSp add modNotesTx">
        <pc:chgData name="Christopher Lin" userId="4878216e-7e84-47d2-8672-e53a7f70816c" providerId="ADAL" clId="{AF305A7C-AC84-4EF1-959F-55DCD022519A}" dt="2018-07-06T06:48:49.228" v="6433" actId="20577"/>
        <pc:sldMkLst>
          <pc:docMk/>
          <pc:sldMk cId="537050394" sldId="522"/>
        </pc:sldMkLst>
        <pc:spChg chg="del">
          <ac:chgData name="Christopher Lin" userId="4878216e-7e84-47d2-8672-e53a7f70816c" providerId="ADAL" clId="{AF305A7C-AC84-4EF1-959F-55DCD022519A}" dt="2018-07-05T19:48:04.551" v="2481" actId="478"/>
          <ac:spMkLst>
            <pc:docMk/>
            <pc:sldMk cId="537050394" sldId="522"/>
            <ac:spMk id="5" creationId="{00000000-0000-0000-0000-000000000000}"/>
          </ac:spMkLst>
        </pc:spChg>
        <pc:spChg chg="del">
          <ac:chgData name="Christopher Lin" userId="4878216e-7e84-47d2-8672-e53a7f70816c" providerId="ADAL" clId="{AF305A7C-AC84-4EF1-959F-55DCD022519A}" dt="2018-07-05T19:48:04.551" v="2481" actId="478"/>
          <ac:spMkLst>
            <pc:docMk/>
            <pc:sldMk cId="537050394" sldId="522"/>
            <ac:spMk id="6" creationId="{00000000-0000-0000-0000-000000000000}"/>
          </ac:spMkLst>
        </pc:spChg>
        <pc:spChg chg="del">
          <ac:chgData name="Christopher Lin" userId="4878216e-7e84-47d2-8672-e53a7f70816c" providerId="ADAL" clId="{AF305A7C-AC84-4EF1-959F-55DCD022519A}" dt="2018-07-05T19:48:04.551" v="2481" actId="478"/>
          <ac:spMkLst>
            <pc:docMk/>
            <pc:sldMk cId="537050394" sldId="522"/>
            <ac:spMk id="7" creationId="{00000000-0000-0000-0000-000000000000}"/>
          </ac:spMkLst>
        </pc:spChg>
        <pc:spChg chg="del">
          <ac:chgData name="Christopher Lin" userId="4878216e-7e84-47d2-8672-e53a7f70816c" providerId="ADAL" clId="{AF305A7C-AC84-4EF1-959F-55DCD022519A}" dt="2018-07-05T19:48:04.551" v="2481" actId="478"/>
          <ac:spMkLst>
            <pc:docMk/>
            <pc:sldMk cId="537050394" sldId="522"/>
            <ac:spMk id="8" creationId="{00000000-0000-0000-0000-000000000000}"/>
          </ac:spMkLst>
        </pc:spChg>
        <pc:cxnChg chg="del">
          <ac:chgData name="Christopher Lin" userId="4878216e-7e84-47d2-8672-e53a7f70816c" providerId="ADAL" clId="{AF305A7C-AC84-4EF1-959F-55DCD022519A}" dt="2018-07-05T19:48:04.551" v="2481" actId="478"/>
          <ac:cxnSpMkLst>
            <pc:docMk/>
            <pc:sldMk cId="537050394" sldId="522"/>
            <ac:cxnSpMk id="10" creationId="{238726E8-825D-4D7E-8C37-D0E3324B5B64}"/>
          </ac:cxnSpMkLst>
        </pc:cxnChg>
        <pc:cxnChg chg="del">
          <ac:chgData name="Christopher Lin" userId="4878216e-7e84-47d2-8672-e53a7f70816c" providerId="ADAL" clId="{AF305A7C-AC84-4EF1-959F-55DCD022519A}" dt="2018-07-05T19:48:06.898" v="2482" actId="478"/>
          <ac:cxnSpMkLst>
            <pc:docMk/>
            <pc:sldMk cId="537050394" sldId="522"/>
            <ac:cxnSpMk id="11" creationId="{FC229EFF-D73C-4823-BCE3-DE4F6CACB284}"/>
          </ac:cxnSpMkLst>
        </pc:cxnChg>
      </pc:sldChg>
      <pc:sldChg chg="addSp modSp add modNotesTx">
        <pc:chgData name="Christopher Lin" userId="4878216e-7e84-47d2-8672-e53a7f70816c" providerId="ADAL" clId="{AF305A7C-AC84-4EF1-959F-55DCD022519A}" dt="2018-07-05T19:53:51.176" v="2857" actId="20577"/>
        <pc:sldMkLst>
          <pc:docMk/>
          <pc:sldMk cId="4161006108" sldId="523"/>
        </pc:sldMkLst>
        <pc:spChg chg="mod">
          <ac:chgData name="Christopher Lin" userId="4878216e-7e84-47d2-8672-e53a7f70816c" providerId="ADAL" clId="{AF305A7C-AC84-4EF1-959F-55DCD022519A}" dt="2018-07-05T19:52:20.971" v="2625" actId="20577"/>
          <ac:spMkLst>
            <pc:docMk/>
            <pc:sldMk cId="4161006108" sldId="523"/>
            <ac:spMk id="3" creationId="{00000000-0000-0000-0000-000000000000}"/>
          </ac:spMkLst>
        </pc:spChg>
        <pc:spChg chg="mod">
          <ac:chgData name="Christopher Lin" userId="4878216e-7e84-47d2-8672-e53a7f70816c" providerId="ADAL" clId="{AF305A7C-AC84-4EF1-959F-55DCD022519A}" dt="2018-07-05T19:50:43.225" v="2616" actId="20577"/>
          <ac:spMkLst>
            <pc:docMk/>
            <pc:sldMk cId="4161006108" sldId="523"/>
            <ac:spMk id="8" creationId="{00000000-0000-0000-0000-000000000000}"/>
          </ac:spMkLst>
        </pc:spChg>
        <pc:spChg chg="mod">
          <ac:chgData name="Christopher Lin" userId="4878216e-7e84-47d2-8672-e53a7f70816c" providerId="ADAL" clId="{AF305A7C-AC84-4EF1-959F-55DCD022519A}" dt="2018-07-05T19:51:05.990" v="2620" actId="947"/>
          <ac:spMkLst>
            <pc:docMk/>
            <pc:sldMk cId="4161006108" sldId="523"/>
            <ac:spMk id="9" creationId="{6C7FBE39-A30F-489E-B7E2-28192D094731}"/>
          </ac:spMkLst>
        </pc:spChg>
        <pc:cxnChg chg="add">
          <ac:chgData name="Christopher Lin" userId="4878216e-7e84-47d2-8672-e53a7f70816c" providerId="ADAL" clId="{AF305A7C-AC84-4EF1-959F-55DCD022519A}" dt="2018-07-05T19:52:10.585" v="2622"/>
          <ac:cxnSpMkLst>
            <pc:docMk/>
            <pc:sldMk cId="4161006108" sldId="523"/>
            <ac:cxnSpMk id="10" creationId="{F75B979D-F543-44ED-BACD-361E359BB104}"/>
          </ac:cxnSpMkLst>
        </pc:cxnChg>
        <pc:cxnChg chg="add">
          <ac:chgData name="Christopher Lin" userId="4878216e-7e84-47d2-8672-e53a7f70816c" providerId="ADAL" clId="{AF305A7C-AC84-4EF1-959F-55DCD022519A}" dt="2018-07-05T19:52:10.585" v="2622"/>
          <ac:cxnSpMkLst>
            <pc:docMk/>
            <pc:sldMk cId="4161006108" sldId="523"/>
            <ac:cxnSpMk id="11" creationId="{BFC7E8EB-0485-4DD3-B592-12D24D4EC329}"/>
          </ac:cxnSpMkLst>
        </pc:cxnChg>
      </pc:sldChg>
      <pc:sldChg chg="addSp modSp add modNotesTx">
        <pc:chgData name="Christopher Lin" userId="4878216e-7e84-47d2-8672-e53a7f70816c" providerId="ADAL" clId="{AF305A7C-AC84-4EF1-959F-55DCD022519A}" dt="2018-07-05T19:54:08.455" v="2976" actId="20577"/>
        <pc:sldMkLst>
          <pc:docMk/>
          <pc:sldMk cId="32194758" sldId="524"/>
        </pc:sldMkLst>
        <pc:spChg chg="mod">
          <ac:chgData name="Christopher Lin" userId="4878216e-7e84-47d2-8672-e53a7f70816c" providerId="ADAL" clId="{AF305A7C-AC84-4EF1-959F-55DCD022519A}" dt="2018-07-05T19:52:53.616" v="2665" actId="207"/>
          <ac:spMkLst>
            <pc:docMk/>
            <pc:sldMk cId="32194758" sldId="524"/>
            <ac:spMk id="8" creationId="{00000000-0000-0000-0000-000000000000}"/>
          </ac:spMkLst>
        </pc:spChg>
        <pc:spChg chg="add mod">
          <ac:chgData name="Christopher Lin" userId="4878216e-7e84-47d2-8672-e53a7f70816c" providerId="ADAL" clId="{AF305A7C-AC84-4EF1-959F-55DCD022519A}" dt="2018-07-05T19:52:48.896" v="2664" actId="1076"/>
          <ac:spMkLst>
            <pc:docMk/>
            <pc:sldMk cId="32194758" sldId="524"/>
            <ac:spMk id="12" creationId="{A1C1E999-2FC0-47CD-ADE4-11DCAAB664B3}"/>
          </ac:spMkLst>
        </pc:spChg>
      </pc:sldChg>
      <pc:sldChg chg="addSp modSp add addCm delCm modNotesTx">
        <pc:chgData name="Christopher Lin" userId="4878216e-7e84-47d2-8672-e53a7f70816c" providerId="ADAL" clId="{AF305A7C-AC84-4EF1-959F-55DCD022519A}" dt="2018-07-05T20:05:53.725" v="3668" actId="20577"/>
        <pc:sldMkLst>
          <pc:docMk/>
          <pc:sldMk cId="4130975865" sldId="525"/>
        </pc:sldMkLst>
        <pc:spChg chg="add mod">
          <ac:chgData name="Christopher Lin" userId="4878216e-7e84-47d2-8672-e53a7f70816c" providerId="ADAL" clId="{AF305A7C-AC84-4EF1-959F-55DCD022519A}" dt="2018-07-05T20:05:36.670" v="3568" actId="1076"/>
          <ac:spMkLst>
            <pc:docMk/>
            <pc:sldMk cId="4130975865" sldId="525"/>
            <ac:spMk id="3" creationId="{3BBF6A79-5AE5-4A98-8930-94CD7B920439}"/>
          </ac:spMkLst>
        </pc:spChg>
      </pc:sldChg>
      <pc:sldChg chg="delSp modSp add modNotesTx">
        <pc:chgData name="Christopher Lin" userId="4878216e-7e84-47d2-8672-e53a7f70816c" providerId="ADAL" clId="{AF305A7C-AC84-4EF1-959F-55DCD022519A}" dt="2018-07-05T20:40:58.312" v="5553" actId="20577"/>
        <pc:sldMkLst>
          <pc:docMk/>
          <pc:sldMk cId="2434949068" sldId="526"/>
        </pc:sldMkLst>
        <pc:spChg chg="mod">
          <ac:chgData name="Christopher Lin" userId="4878216e-7e84-47d2-8672-e53a7f70816c" providerId="ADAL" clId="{AF305A7C-AC84-4EF1-959F-55DCD022519A}" dt="2018-07-05T20:40:47.780" v="5527" actId="20577"/>
          <ac:spMkLst>
            <pc:docMk/>
            <pc:sldMk cId="2434949068" sldId="526"/>
            <ac:spMk id="2" creationId="{19F90A17-DA35-4C04-B2F0-9D11A4D08D57}"/>
          </ac:spMkLst>
        </pc:spChg>
        <pc:spChg chg="del">
          <ac:chgData name="Christopher Lin" userId="4878216e-7e84-47d2-8672-e53a7f70816c" providerId="ADAL" clId="{AF305A7C-AC84-4EF1-959F-55DCD022519A}" dt="2018-07-05T20:40:26.961" v="5512" actId="478"/>
          <ac:spMkLst>
            <pc:docMk/>
            <pc:sldMk cId="2434949068" sldId="526"/>
            <ac:spMk id="3" creationId="{5E37FAE3-6066-4EE5-941B-3CF9958CBF39}"/>
          </ac:spMkLst>
        </pc:spChg>
      </pc:sldChg>
      <pc:sldChg chg="addSp delSp modSp add">
        <pc:chgData name="Christopher Lin" userId="4878216e-7e84-47d2-8672-e53a7f70816c" providerId="ADAL" clId="{AF305A7C-AC84-4EF1-959F-55DCD022519A}" dt="2018-07-05T21:16:46.417" v="6071" actId="1076"/>
        <pc:sldMkLst>
          <pc:docMk/>
          <pc:sldMk cId="2384733731" sldId="527"/>
        </pc:sldMkLst>
        <pc:spChg chg="mod">
          <ac:chgData name="Christopher Lin" userId="4878216e-7e84-47d2-8672-e53a7f70816c" providerId="ADAL" clId="{AF305A7C-AC84-4EF1-959F-55DCD022519A}" dt="2018-07-05T21:03:09.129" v="6057" actId="20577"/>
          <ac:spMkLst>
            <pc:docMk/>
            <pc:sldMk cId="2384733731" sldId="527"/>
            <ac:spMk id="2" creationId="{63A150CF-AB06-4CE2-91A7-23F0D742F4A3}"/>
          </ac:spMkLst>
        </pc:spChg>
        <pc:picChg chg="add del mod">
          <ac:chgData name="Christopher Lin" userId="4878216e-7e84-47d2-8672-e53a7f70816c" providerId="ADAL" clId="{AF305A7C-AC84-4EF1-959F-55DCD022519A}" dt="2018-07-05T21:16:43.999" v="6069" actId="478"/>
          <ac:picMkLst>
            <pc:docMk/>
            <pc:sldMk cId="2384733731" sldId="527"/>
            <ac:picMk id="5" creationId="{389F43F8-761F-4405-9EF4-1F0EAB0D9B86}"/>
          </ac:picMkLst>
        </pc:picChg>
        <pc:picChg chg="add mod">
          <ac:chgData name="Christopher Lin" userId="4878216e-7e84-47d2-8672-e53a7f70816c" providerId="ADAL" clId="{AF305A7C-AC84-4EF1-959F-55DCD022519A}" dt="2018-07-05T21:02:56.895" v="6054" actId="1076"/>
          <ac:picMkLst>
            <pc:docMk/>
            <pc:sldMk cId="2384733731" sldId="527"/>
            <ac:picMk id="6" creationId="{AE9D3D4B-4B3B-44B3-BA99-A3529EDA045F}"/>
          </ac:picMkLst>
        </pc:picChg>
        <pc:picChg chg="add del mod">
          <ac:chgData name="Christopher Lin" userId="4878216e-7e84-47d2-8672-e53a7f70816c" providerId="ADAL" clId="{AF305A7C-AC84-4EF1-959F-55DCD022519A}" dt="2018-07-05T21:02:42.709" v="6029" actId="478"/>
          <ac:picMkLst>
            <pc:docMk/>
            <pc:sldMk cId="2384733731" sldId="527"/>
            <ac:picMk id="7" creationId="{ADB9E9DE-8955-4747-B55F-9A91488DEEC5}"/>
          </ac:picMkLst>
        </pc:picChg>
        <pc:picChg chg="add mod">
          <ac:chgData name="Christopher Lin" userId="4878216e-7e84-47d2-8672-e53a7f70816c" providerId="ADAL" clId="{AF305A7C-AC84-4EF1-959F-55DCD022519A}" dt="2018-07-05T21:16:46.417" v="6071" actId="1076"/>
          <ac:picMkLst>
            <pc:docMk/>
            <pc:sldMk cId="2384733731" sldId="527"/>
            <ac:picMk id="8" creationId="{BDD8E34E-9A9C-42D0-9AD3-C5D112986033}"/>
          </ac:picMkLst>
        </pc:picChg>
      </pc:sldChg>
      <pc:sldChg chg="addSp delSp modSp add">
        <pc:chgData name="Christopher Lin" userId="4878216e-7e84-47d2-8672-e53a7f70816c" providerId="ADAL" clId="{AF305A7C-AC84-4EF1-959F-55DCD022519A}" dt="2018-07-05T21:20:35.900" v="6087"/>
        <pc:sldMkLst>
          <pc:docMk/>
          <pc:sldMk cId="3933140298" sldId="528"/>
        </pc:sldMkLst>
        <pc:spChg chg="del">
          <ac:chgData name="Christopher Lin" userId="4878216e-7e84-47d2-8672-e53a7f70816c" providerId="ADAL" clId="{AF305A7C-AC84-4EF1-959F-55DCD022519A}" dt="2018-07-05T21:20:25.818" v="6082"/>
          <ac:spMkLst>
            <pc:docMk/>
            <pc:sldMk cId="3933140298" sldId="528"/>
            <ac:spMk id="3" creationId="{6CB8D59F-179E-4EC8-909B-1D5402DAB5DC}"/>
          </ac:spMkLst>
        </pc:spChg>
        <pc:spChg chg="add mod">
          <ac:chgData name="Christopher Lin" userId="4878216e-7e84-47d2-8672-e53a7f70816c" providerId="ADAL" clId="{AF305A7C-AC84-4EF1-959F-55DCD022519A}" dt="2018-07-05T21:20:35.900" v="6087"/>
          <ac:spMkLst>
            <pc:docMk/>
            <pc:sldMk cId="3933140298" sldId="528"/>
            <ac:spMk id="12" creationId="{0C94251F-8BD5-436C-8AB1-330B68E278E4}"/>
          </ac:spMkLst>
        </pc:spChg>
        <pc:picChg chg="del">
          <ac:chgData name="Christopher Lin" userId="4878216e-7e84-47d2-8672-e53a7f70816c" providerId="ADAL" clId="{AF305A7C-AC84-4EF1-959F-55DCD022519A}" dt="2018-07-05T21:07:19.352" v="6061" actId="478"/>
          <ac:picMkLst>
            <pc:docMk/>
            <pc:sldMk cId="3933140298" sldId="528"/>
            <ac:picMk id="5" creationId="{389F43F8-761F-4405-9EF4-1F0EAB0D9B86}"/>
          </ac:picMkLst>
        </pc:picChg>
        <pc:picChg chg="mod">
          <ac:chgData name="Christopher Lin" userId="4878216e-7e84-47d2-8672-e53a7f70816c" providerId="ADAL" clId="{AF305A7C-AC84-4EF1-959F-55DCD022519A}" dt="2018-07-05T21:07:58.154" v="6068" actId="1076"/>
          <ac:picMkLst>
            <pc:docMk/>
            <pc:sldMk cId="3933140298" sldId="528"/>
            <ac:picMk id="6" creationId="{AE9D3D4B-4B3B-44B3-BA99-A3529EDA045F}"/>
          </ac:picMkLst>
        </pc:picChg>
        <pc:picChg chg="add del mod">
          <ac:chgData name="Christopher Lin" userId="4878216e-7e84-47d2-8672-e53a7f70816c" providerId="ADAL" clId="{AF305A7C-AC84-4EF1-959F-55DCD022519A}" dt="2018-07-05T21:16:58.258" v="6072" actId="478"/>
          <ac:picMkLst>
            <pc:docMk/>
            <pc:sldMk cId="3933140298" sldId="528"/>
            <ac:picMk id="7" creationId="{11C015D7-50D9-4DD7-8C79-514AD2D52A86}"/>
          </ac:picMkLst>
        </pc:picChg>
        <pc:picChg chg="add mod">
          <ac:chgData name="Christopher Lin" userId="4878216e-7e84-47d2-8672-e53a7f70816c" providerId="ADAL" clId="{AF305A7C-AC84-4EF1-959F-55DCD022519A}" dt="2018-07-05T21:07:58.154" v="6068" actId="1076"/>
          <ac:picMkLst>
            <pc:docMk/>
            <pc:sldMk cId="3933140298" sldId="528"/>
            <ac:picMk id="8" creationId="{B9F3D067-4DFB-4ECE-AD99-A75AEC39F713}"/>
          </ac:picMkLst>
        </pc:picChg>
        <pc:picChg chg="add mod">
          <ac:chgData name="Christopher Lin" userId="4878216e-7e84-47d2-8672-e53a7f70816c" providerId="ADAL" clId="{AF305A7C-AC84-4EF1-959F-55DCD022519A}" dt="2018-07-05T21:20:32.848" v="6086" actId="1076"/>
          <ac:picMkLst>
            <pc:docMk/>
            <pc:sldMk cId="3933140298" sldId="528"/>
            <ac:picMk id="9" creationId="{DCF138F4-61B8-4BBD-B22A-19F1C879D10B}"/>
          </ac:picMkLst>
        </pc:picChg>
        <pc:picChg chg="add del">
          <ac:chgData name="Christopher Lin" userId="4878216e-7e84-47d2-8672-e53a7f70816c" providerId="ADAL" clId="{AF305A7C-AC84-4EF1-959F-55DCD022519A}" dt="2018-07-05T21:20:02.493" v="6079"/>
          <ac:picMkLst>
            <pc:docMk/>
            <pc:sldMk cId="3933140298" sldId="528"/>
            <ac:picMk id="10" creationId="{D7BB737A-0C50-4057-97E8-6343B0A6F3C7}"/>
          </ac:picMkLst>
        </pc:picChg>
        <pc:picChg chg="add del mod">
          <ac:chgData name="Christopher Lin" userId="4878216e-7e84-47d2-8672-e53a7f70816c" providerId="ADAL" clId="{AF305A7C-AC84-4EF1-959F-55DCD022519A}" dt="2018-07-05T21:20:35.900" v="6087"/>
          <ac:picMkLst>
            <pc:docMk/>
            <pc:sldMk cId="3933140298" sldId="528"/>
            <ac:picMk id="11" creationId="{AF839DD8-0E9F-4BBF-82F4-F3A64FC07059}"/>
          </ac:picMkLst>
        </pc:picChg>
      </pc:sldChg>
      <pc:sldChg chg="addSp delSp modSp add">
        <pc:chgData name="Christopher Lin" userId="4878216e-7e84-47d2-8672-e53a7f70816c" providerId="ADAL" clId="{AF305A7C-AC84-4EF1-959F-55DCD022519A}" dt="2018-07-05T21:27:49.092" v="6101" actId="1076"/>
        <pc:sldMkLst>
          <pc:docMk/>
          <pc:sldMk cId="1880013186" sldId="529"/>
        </pc:sldMkLst>
        <pc:picChg chg="del">
          <ac:chgData name="Christopher Lin" userId="4878216e-7e84-47d2-8672-e53a7f70816c" providerId="ADAL" clId="{AF305A7C-AC84-4EF1-959F-55DCD022519A}" dt="2018-07-05T21:19:56.013" v="6075" actId="478"/>
          <ac:picMkLst>
            <pc:docMk/>
            <pc:sldMk cId="1880013186" sldId="529"/>
            <ac:picMk id="5" creationId="{389F43F8-761F-4405-9EF4-1F0EAB0D9B86}"/>
          </ac:picMkLst>
        </pc:picChg>
        <pc:picChg chg="add del mod">
          <ac:chgData name="Christopher Lin" userId="4878216e-7e84-47d2-8672-e53a7f70816c" providerId="ADAL" clId="{AF305A7C-AC84-4EF1-959F-55DCD022519A}" dt="2018-07-05T21:27:47.097" v="6099" actId="478"/>
          <ac:picMkLst>
            <pc:docMk/>
            <pc:sldMk cId="1880013186" sldId="529"/>
            <ac:picMk id="7" creationId="{48634E33-6112-4629-A683-A2ED4757BB73}"/>
          </ac:picMkLst>
        </pc:picChg>
        <pc:picChg chg="add mod">
          <ac:chgData name="Christopher Lin" userId="4878216e-7e84-47d2-8672-e53a7f70816c" providerId="ADAL" clId="{AF305A7C-AC84-4EF1-959F-55DCD022519A}" dt="2018-07-05T21:20:12.172" v="6081" actId="1076"/>
          <ac:picMkLst>
            <pc:docMk/>
            <pc:sldMk cId="1880013186" sldId="529"/>
            <ac:picMk id="8" creationId="{3A32B399-BEAB-459B-B143-7F5328511A4B}"/>
          </ac:picMkLst>
        </pc:picChg>
        <pc:picChg chg="add mod">
          <ac:chgData name="Christopher Lin" userId="4878216e-7e84-47d2-8672-e53a7f70816c" providerId="ADAL" clId="{AF305A7C-AC84-4EF1-959F-55DCD022519A}" dt="2018-07-05T21:20:40.811" v="6089" actId="1076"/>
          <ac:picMkLst>
            <pc:docMk/>
            <pc:sldMk cId="1880013186" sldId="529"/>
            <ac:picMk id="9" creationId="{64BCD42E-FB20-4066-8DC2-8161BB678382}"/>
          </ac:picMkLst>
        </pc:picChg>
        <pc:picChg chg="add del mod">
          <ac:chgData name="Christopher Lin" userId="4878216e-7e84-47d2-8672-e53a7f70816c" providerId="ADAL" clId="{AF305A7C-AC84-4EF1-959F-55DCD022519A}" dt="2018-07-05T21:26:08.360" v="6095"/>
          <ac:picMkLst>
            <pc:docMk/>
            <pc:sldMk cId="1880013186" sldId="529"/>
            <ac:picMk id="10" creationId="{58595946-3D7F-4C58-BF20-B246B1F83929}"/>
          </ac:picMkLst>
        </pc:picChg>
        <pc:picChg chg="add del">
          <ac:chgData name="Christopher Lin" userId="4878216e-7e84-47d2-8672-e53a7f70816c" providerId="ADAL" clId="{AF305A7C-AC84-4EF1-959F-55DCD022519A}" dt="2018-07-05T21:26:24.191" v="6098" actId="478"/>
          <ac:picMkLst>
            <pc:docMk/>
            <pc:sldMk cId="1880013186" sldId="529"/>
            <ac:picMk id="11" creationId="{253001A4-5177-4577-8314-E356B888B2A1}"/>
          </ac:picMkLst>
        </pc:picChg>
        <pc:picChg chg="add mod">
          <ac:chgData name="Christopher Lin" userId="4878216e-7e84-47d2-8672-e53a7f70816c" providerId="ADAL" clId="{AF305A7C-AC84-4EF1-959F-55DCD022519A}" dt="2018-07-05T21:27:49.092" v="6101" actId="1076"/>
          <ac:picMkLst>
            <pc:docMk/>
            <pc:sldMk cId="1880013186" sldId="529"/>
            <ac:picMk id="12" creationId="{80E783D6-25C2-4422-A2D2-979FEA5422CD}"/>
          </ac:picMkLst>
        </pc:picChg>
      </pc:sldChg>
      <pc:sldChg chg="addSp delSp modSp add">
        <pc:chgData name="Christopher Lin" userId="4878216e-7e84-47d2-8672-e53a7f70816c" providerId="ADAL" clId="{AF305A7C-AC84-4EF1-959F-55DCD022519A}" dt="2018-07-05T21:26:19.753" v="6097"/>
        <pc:sldMkLst>
          <pc:docMk/>
          <pc:sldMk cId="1779852420" sldId="530"/>
        </pc:sldMkLst>
        <pc:picChg chg="del">
          <ac:chgData name="Christopher Lin" userId="4878216e-7e84-47d2-8672-e53a7f70816c" providerId="ADAL" clId="{AF305A7C-AC84-4EF1-959F-55DCD022519A}" dt="2018-07-05T21:25:18.418" v="6090" actId="478"/>
          <ac:picMkLst>
            <pc:docMk/>
            <pc:sldMk cId="1779852420" sldId="530"/>
            <ac:picMk id="5" creationId="{389F43F8-761F-4405-9EF4-1F0EAB0D9B86}"/>
          </ac:picMkLst>
        </pc:picChg>
        <pc:picChg chg="add mod">
          <ac:chgData name="Christopher Lin" userId="4878216e-7e84-47d2-8672-e53a7f70816c" providerId="ADAL" clId="{AF305A7C-AC84-4EF1-959F-55DCD022519A}" dt="2018-07-05T21:25:20.269" v="6092" actId="1076"/>
          <ac:picMkLst>
            <pc:docMk/>
            <pc:sldMk cId="1779852420" sldId="530"/>
            <ac:picMk id="7" creationId="{1958DF02-DF9B-4D52-8CA5-3549D5C74CA2}"/>
          </ac:picMkLst>
        </pc:picChg>
        <pc:picChg chg="add">
          <ac:chgData name="Christopher Lin" userId="4878216e-7e84-47d2-8672-e53a7f70816c" providerId="ADAL" clId="{AF305A7C-AC84-4EF1-959F-55DCD022519A}" dt="2018-07-05T21:26:19.753" v="6097"/>
          <ac:picMkLst>
            <pc:docMk/>
            <pc:sldMk cId="1779852420" sldId="530"/>
            <ac:picMk id="8" creationId="{99C1A603-55E5-45B1-A3FD-CD677CB8E496}"/>
          </ac:picMkLst>
        </pc:picChg>
        <pc:picChg chg="add">
          <ac:chgData name="Christopher Lin" userId="4878216e-7e84-47d2-8672-e53a7f70816c" providerId="ADAL" clId="{AF305A7C-AC84-4EF1-959F-55DCD022519A}" dt="2018-07-05T21:26:19.753" v="6097"/>
          <ac:picMkLst>
            <pc:docMk/>
            <pc:sldMk cId="1779852420" sldId="530"/>
            <ac:picMk id="9" creationId="{BD28BC04-D9A9-49A7-B1D9-4F7AE3DAB054}"/>
          </ac:picMkLst>
        </pc:picChg>
        <pc:picChg chg="add">
          <ac:chgData name="Christopher Lin" userId="4878216e-7e84-47d2-8672-e53a7f70816c" providerId="ADAL" clId="{AF305A7C-AC84-4EF1-959F-55DCD022519A}" dt="2018-07-05T21:26:19.753" v="6097"/>
          <ac:picMkLst>
            <pc:docMk/>
            <pc:sldMk cId="1779852420" sldId="530"/>
            <ac:picMk id="10" creationId="{B210AB01-A527-481F-AAD6-0D6ED26FF9C9}"/>
          </ac:picMkLst>
        </pc:picChg>
        <pc:picChg chg="add">
          <ac:chgData name="Christopher Lin" userId="4878216e-7e84-47d2-8672-e53a7f70816c" providerId="ADAL" clId="{AF305A7C-AC84-4EF1-959F-55DCD022519A}" dt="2018-07-05T21:26:19.753" v="6097"/>
          <ac:picMkLst>
            <pc:docMk/>
            <pc:sldMk cId="1779852420" sldId="530"/>
            <ac:picMk id="11" creationId="{E6A9C9BE-6076-416C-8B8A-854FEC9857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3A593-DCC9-48C2-9A26-94433BFCA4A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A66FF-8D70-4637-AEE9-2A9B64E8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C069-9F40-40B8-87D5-029177077A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1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none of the sentences you have would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5AED-7417-445D-A611-265C9D1A1B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87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instead, what </a:t>
            </a:r>
            <a:r>
              <a:rPr lang="en-US" dirty="0" err="1"/>
              <a:t>attenberg</a:t>
            </a:r>
            <a:r>
              <a:rPr lang="en-US" dirty="0"/>
              <a:t> and provost suggested</a:t>
            </a:r>
          </a:p>
          <a:p>
            <a:r>
              <a:rPr lang="en-US" dirty="0"/>
              <a:t>For example you can ask the crowd to please write 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52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the problem is that generating examples is really expensive, because this is a much harder task.</a:t>
            </a:r>
          </a:p>
          <a:p>
            <a:endParaRPr lang="en-US" dirty="0"/>
          </a:p>
          <a:p>
            <a:r>
              <a:rPr lang="en-US" dirty="0"/>
              <a:t>So you definitely should not _only_ generate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22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fact, what </a:t>
            </a:r>
            <a:r>
              <a:rPr lang="en-US" dirty="0" err="1"/>
              <a:t>attenberg</a:t>
            </a:r>
            <a:r>
              <a:rPr lang="en-US" dirty="0"/>
              <a:t> and provost showed, is that after generating a bunch of examples,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8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actually, we shouldn’t just switch from generation to labeling. </a:t>
            </a:r>
          </a:p>
          <a:p>
            <a:r>
              <a:rPr lang="en-US" dirty="0"/>
              <a:t>Ideally we should continuously re-evaluate what the best strategy is while we’re training the classifier.</a:t>
            </a:r>
          </a:p>
          <a:p>
            <a:r>
              <a:rPr lang="en-US" dirty="0"/>
              <a:t>And what the best strategy is heavily depends on the skew.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44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is our contribution – to show how to build an algorithm that can switch between generating examples and labeling, and show that it’s better than existing baselines.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0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before we move forward, I want to compact all that motivation into a single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98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what are our contributions?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5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Ok, so first I’m going to describe how </a:t>
            </a:r>
          </a:p>
          <a:p>
            <a:r>
              <a:rPr lang="en-US" baseline="0" dirty="0"/>
              <a:t>So we’ve already observed that labeling works perfectly well in low skew datasets, </a:t>
            </a:r>
          </a:p>
          <a:p>
            <a:r>
              <a:rPr lang="en-US" baseline="0" dirty="0"/>
              <a:t>But why is this true?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5AED-7417-445D-A611-265C9D1A1B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31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It’s whichever strategy that can get you the cheapest positive examples!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5AED-7417-445D-A611-265C9D1A1B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4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would you do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7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43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this intuition, we came up with MB-CB, </a:t>
            </a:r>
            <a:r>
              <a:rPr lang="en-US" baseline="0" dirty="0"/>
              <a:t>an algorithm which works by computing the cost of obtaining one positive example from a given primitive.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5AED-7417-445D-A611-265C9D1A1B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07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this intuition, we came up with MB-CB, </a:t>
            </a:r>
            <a:r>
              <a:rPr lang="en-US" baseline="0" dirty="0"/>
              <a:t>an algorithm which works by computing the cost of obtaining one positive example from a given primitive.</a:t>
            </a:r>
          </a:p>
          <a:p>
            <a:r>
              <a:rPr lang="en-US" baseline="0" dirty="0"/>
              <a:t>For example, if we set the price of generation to be $0.15, and the price of labeling to be $0.03, then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5AED-7417-445D-A611-265C9D1A1B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81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If costs exactly $0.15 to get one positive example from generation.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5AED-7417-445D-A611-265C9D1A1B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48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What about labeling?</a:t>
            </a:r>
          </a:p>
          <a:p>
            <a:r>
              <a:rPr lang="en-US" baseline="0" dirty="0"/>
              <a:t>Well, let’s suppose that we need to label 50 examples before we see one positive example.</a:t>
            </a:r>
          </a:p>
          <a:p>
            <a:r>
              <a:rPr lang="en-US" baseline="0" dirty="0"/>
              <a:t>But the problem is we don’t actually know</a:t>
            </a:r>
          </a:p>
          <a:p>
            <a:r>
              <a:rPr lang="en-US" baseline="0" dirty="0"/>
              <a:t>We just receive an observation </a:t>
            </a:r>
            <a:r>
              <a:rPr lang="en-US" baseline="0" dirty="0" err="1"/>
              <a:t>everytime</a:t>
            </a:r>
            <a:r>
              <a:rPr lang="en-US" baseline="0" dirty="0"/>
              <a:t> we execute this primitive.</a:t>
            </a:r>
          </a:p>
          <a:p>
            <a:r>
              <a:rPr lang="en-US" baseline="0" dirty="0"/>
              <a:t>So this is a reinforcement learning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5AED-7417-445D-A611-265C9D1A1B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42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Well in this case, MB-CB would choose to generate positive examples.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5AED-7417-445D-A611-265C9D1A1B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But there’s only one problem here. MB-CB doesn’t know the expected number of times to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5AED-7417-445D-A611-265C9D1A1B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27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so this is a reinforcement learning problem. The only way for MB-CB to 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5AED-7417-445D-A611-265C9D1A1B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9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</a:t>
            </a:r>
            <a:r>
              <a:rPr lang="en-US" baseline="0" dirty="0"/>
              <a:t> what MB-CB does is, it adapts  an algorithm, UCB,  from the multi-armed bandit literature to do this RL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At the highest level, it maintains a lower confidence bound on the cost given the observations.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Then, it picks</a:t>
            </a:r>
            <a:r>
              <a:rPr lang="en-US" baseline="0" dirty="0"/>
              <a:t> the primitive that has the lower cost to obtain one positive example.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5AED-7417-445D-A611-265C9D1A1B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33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Lower confidence bound is basically a weighted average of average cost so far and the number of observations we’ve made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5AED-7417-445D-A611-265C9D1A1B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6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Well, you might first download</a:t>
            </a:r>
          </a:p>
          <a:p>
            <a:r>
              <a:rPr lang="en-US" dirty="0"/>
              <a:t>Then you might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06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there is a small detail that I’ve left out.</a:t>
            </a:r>
          </a:p>
          <a:p>
            <a:endParaRPr lang="en-US" dirty="0"/>
          </a:p>
          <a:p>
            <a:r>
              <a:rPr lang="en-US" dirty="0"/>
              <a:t>In high skew domains, this is perfectly fine – you get negative examples for free</a:t>
            </a:r>
          </a:p>
          <a:p>
            <a:r>
              <a:rPr lang="en-US" dirty="0"/>
              <a:t>In low skew domains, this is ok too, because you should be labeling.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0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so that’s the algorithm. How good is it?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853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5AED-7417-445D-A611-265C9D1A1B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35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UCI machine learning repository. Gives us 4 domains in total.</a:t>
            </a:r>
          </a:p>
          <a:p>
            <a:r>
              <a:rPr lang="en-US" dirty="0"/>
              <a:t>Anytime we do active learning (uncertainty sampling), we sample from this dataset.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853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ask crowdsourced workers to generate examples of news headlines of each of the topics. We said they could generate it themselves or find them from any source.</a:t>
            </a:r>
          </a:p>
          <a:p>
            <a:endParaRPr lang="en-US" dirty="0"/>
          </a:p>
          <a:p>
            <a:r>
              <a:rPr lang="en-US" dirty="0"/>
              <a:t>Note The distribution of this could be totally different than the previous one (in fact it is totally different), much more realistic.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560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look at label-active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051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24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I end,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493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consider a bunch more strategies in the paper. For example, we ask workers to minimally modify positive examples to turn them into negative ones and we also consider a replacement for active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1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 surprisingly that doesn’t work at all, because uncertainty sampling is actually better than positive exampling at getting positive examples at the beginning.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4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for step 2, you can’t actually ask the crowd to label every example unless you’re very rich.</a:t>
            </a:r>
          </a:p>
          <a:p>
            <a:r>
              <a:rPr lang="en-US" dirty="0"/>
              <a:t>So what do you do instead?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01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you can do active learning, where you intelligently pick samples to label based on what your classifier says.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4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One of the most popular active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7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you’re good to go!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25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suppose right now,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5AED-7417-445D-A611-265C9D1A1B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97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 you go and download a million tweets, and then ask the crowd to label them.</a:t>
            </a:r>
          </a:p>
          <a:p>
            <a:r>
              <a:rPr lang="en-US" dirty="0"/>
              <a:t>Except you can’t do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66FF-8D70-4637-AEE9-2A9B64E814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0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BB66-1F21-472C-923B-F2ED67F18A95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4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1595-34D2-4D4A-9D70-AC8E2474C582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6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42E4-73A2-46F6-95CF-F82825022344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6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DCC1-6AE5-40A0-BB79-FC26BD703CF0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6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71D6-E2A8-4567-A6E8-11725485ECDB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8B8C-957F-4465-80CB-F80F7493D34B}" type="datetime1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5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DCDC-4936-459D-8DBC-007456EA4315}" type="datetime1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7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F314-5E70-4760-82C4-783F4E828B60}" type="datetime1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6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F81C-29FC-494C-AF3D-9A4E6DC598DE}" type="datetime1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3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C55-0B3C-4562-A9BC-457BCE20EF85}" type="datetime1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4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FF89-3D6E-4BD4-B033-4ED8EE55BC72}" type="datetime1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1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BF655-1318-4F53-96C8-DF9DEBF4E7E4}" type="datetime1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A9836-16B2-4F61-9EB6-F8B046B0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7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19088"/>
            <a:ext cx="11887200" cy="17907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Active Learning with Unbalanced Classes &amp; Example-Generation Queries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395" y="4113498"/>
            <a:ext cx="5181600" cy="244535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000" dirty="0"/>
              <a:t>Christopher H. Lin</a:t>
            </a:r>
          </a:p>
          <a:p>
            <a:pPr algn="l"/>
            <a:r>
              <a:rPr lang="en-US" sz="1700" dirty="0"/>
              <a:t>Microsoft</a:t>
            </a:r>
          </a:p>
          <a:p>
            <a:pPr algn="l"/>
            <a:r>
              <a:rPr lang="en-US" sz="3000" dirty="0"/>
              <a:t>Mausam</a:t>
            </a:r>
          </a:p>
          <a:p>
            <a:pPr algn="l"/>
            <a:r>
              <a:rPr lang="en-US" sz="1700" dirty="0"/>
              <a:t>IIT Delhi</a:t>
            </a:r>
          </a:p>
          <a:p>
            <a:pPr algn="l"/>
            <a:r>
              <a:rPr lang="en-US" sz="3000" dirty="0"/>
              <a:t>Daniel S. Weld</a:t>
            </a:r>
          </a:p>
          <a:p>
            <a:pPr algn="l"/>
            <a:r>
              <a:rPr lang="en-US" sz="1700" dirty="0"/>
              <a:t>University of Washington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2" descr="Back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0" y="5157786"/>
            <a:ext cx="23812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ransparent microsoft logo">
            <a:extLst>
              <a:ext uri="{FF2B5EF4-FFF2-40B4-BE49-F238E27FC236}">
                <a16:creationId xmlns:a16="http://schemas.microsoft.com/office/drawing/2014/main" id="{8646C599-A23D-497B-B4EA-293CFF27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51" y="5292478"/>
            <a:ext cx="3754708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it delhi logo">
            <a:extLst>
              <a:ext uri="{FF2B5EF4-FFF2-40B4-BE49-F238E27FC236}">
                <a16:creationId xmlns:a16="http://schemas.microsoft.com/office/drawing/2014/main" id="{CCC87F6B-776A-41A2-814C-C0C3B05A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70" y="5427172"/>
            <a:ext cx="1111739" cy="111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6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862" y="2052426"/>
            <a:ext cx="7886700" cy="1732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The class </a:t>
            </a:r>
            <a:r>
              <a:rPr lang="en-US" sz="4000" dirty="0">
                <a:solidFill>
                  <a:srgbClr val="FFFF00"/>
                </a:solidFill>
              </a:rPr>
              <a:t>skew</a:t>
            </a:r>
            <a:r>
              <a:rPr lang="en-US" dirty="0">
                <a:solidFill>
                  <a:srgbClr val="FFFF00"/>
                </a:solidFill>
              </a:rPr>
              <a:t> is too </a:t>
            </a:r>
            <a:r>
              <a:rPr lang="en-US" sz="4000" dirty="0">
                <a:solidFill>
                  <a:srgbClr val="FFFF00"/>
                </a:solidFill>
              </a:rPr>
              <a:t>high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4C20-2B42-496D-A228-4EB65F806C9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9050" y="3415553"/>
            <a:ext cx="6953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P(</a:t>
            </a:r>
            <a:r>
              <a:rPr lang="en-US" sz="3200" dirty="0"/>
              <a:t>tweet is positive for “climate change”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r>
              <a:rPr lang="en-US" sz="32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6144" y="3856906"/>
            <a:ext cx="4716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0.0000000000001</a:t>
            </a:r>
          </a:p>
        </p:txBody>
      </p:sp>
      <p:sp>
        <p:nvSpPr>
          <p:cNvPr id="7" name="Equal 6"/>
          <p:cNvSpPr/>
          <p:nvPr/>
        </p:nvSpPr>
        <p:spPr>
          <a:xfrm>
            <a:off x="3927037" y="4063295"/>
            <a:ext cx="531159" cy="416858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4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763B-458E-4330-BA17-C47DA373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sentences about </a:t>
            </a:r>
            <a:r>
              <a:rPr lang="en-US" dirty="0">
                <a:solidFill>
                  <a:srgbClr val="FFFF00"/>
                </a:solidFill>
              </a:rPr>
              <a:t>climate change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45D2-4940-43F0-9B9C-7E0BF5C8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3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Step 1: Download a million tweets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Step 2: Ask the crowd to generate examples </a:t>
            </a:r>
            <a:r>
              <a:rPr lang="en-US" dirty="0"/>
              <a:t>[</a:t>
            </a:r>
            <a:r>
              <a:rPr lang="en-US" dirty="0" err="1"/>
              <a:t>Attenberg</a:t>
            </a:r>
            <a:r>
              <a:rPr lang="en-US" dirty="0"/>
              <a:t> and Provost, 2010]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3: Train your favorite classifier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9E099-99B6-475C-AA3F-561F06BF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8A3DA-5C3F-4A99-8685-02E4AA33747D}"/>
              </a:ext>
            </a:extLst>
          </p:cNvPr>
          <p:cNvSpPr/>
          <p:nvPr/>
        </p:nvSpPr>
        <p:spPr>
          <a:xfrm>
            <a:off x="1535953" y="2862871"/>
            <a:ext cx="9120094" cy="22232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63F58-E305-49A9-A57D-073EE2A04C39}"/>
              </a:ext>
            </a:extLst>
          </p:cNvPr>
          <p:cNvSpPr txBox="1"/>
          <p:nvPr/>
        </p:nvSpPr>
        <p:spPr>
          <a:xfrm>
            <a:off x="3438603" y="3167390"/>
            <a:ext cx="6828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Please write a sentence about climate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E56FF-543B-4DA6-8712-104C42B15BA3}"/>
              </a:ext>
            </a:extLst>
          </p:cNvPr>
          <p:cNvSpPr/>
          <p:nvPr/>
        </p:nvSpPr>
        <p:spPr>
          <a:xfrm>
            <a:off x="1721224" y="3052482"/>
            <a:ext cx="144206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Best 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Crowd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Plaform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DB610-BD74-4F94-8B3B-9C39FAE0406F}"/>
              </a:ext>
            </a:extLst>
          </p:cNvPr>
          <p:cNvSpPr/>
          <p:nvPr/>
        </p:nvSpPr>
        <p:spPr>
          <a:xfrm>
            <a:off x="3540022" y="3744979"/>
            <a:ext cx="6727373" cy="112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457B8-36DF-4A58-8F85-25A2B0801432}"/>
              </a:ext>
            </a:extLst>
          </p:cNvPr>
          <p:cNvSpPr txBox="1"/>
          <p:nvPr/>
        </p:nvSpPr>
        <p:spPr>
          <a:xfrm>
            <a:off x="3615765" y="3825546"/>
            <a:ext cx="290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Global warming is fake news.</a:t>
            </a:r>
          </a:p>
        </p:txBody>
      </p:sp>
    </p:spTree>
    <p:extLst>
      <p:ext uri="{BB962C8B-B14F-4D97-AF65-F5344CB8AC3E}">
        <p14:creationId xmlns:p14="http://schemas.microsoft.com/office/powerpoint/2010/main" val="302503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763B-458E-4330-BA17-C47DA373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sentences about </a:t>
            </a:r>
            <a:r>
              <a:rPr lang="en-US" dirty="0">
                <a:solidFill>
                  <a:srgbClr val="FFFF00"/>
                </a:solidFill>
              </a:rPr>
              <a:t>climate change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45D2-4940-43F0-9B9C-7E0BF5C8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3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Step 1: Download a million tweets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Step 2: Ask the crowd to generate examples </a:t>
            </a:r>
            <a:r>
              <a:rPr lang="en-US" dirty="0"/>
              <a:t>[</a:t>
            </a:r>
            <a:r>
              <a:rPr lang="en-US" dirty="0" err="1"/>
              <a:t>Attenberg</a:t>
            </a:r>
            <a:r>
              <a:rPr lang="en-US" dirty="0"/>
              <a:t> and Provost, 2010]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3: Train your favorite classifier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9E099-99B6-475C-AA3F-561F06BF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8A3DA-5C3F-4A99-8685-02E4AA33747D}"/>
              </a:ext>
            </a:extLst>
          </p:cNvPr>
          <p:cNvSpPr/>
          <p:nvPr/>
        </p:nvSpPr>
        <p:spPr>
          <a:xfrm>
            <a:off x="1535953" y="2862871"/>
            <a:ext cx="9120094" cy="22232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63F58-E305-49A9-A57D-073EE2A04C39}"/>
              </a:ext>
            </a:extLst>
          </p:cNvPr>
          <p:cNvSpPr txBox="1"/>
          <p:nvPr/>
        </p:nvSpPr>
        <p:spPr>
          <a:xfrm>
            <a:off x="3438603" y="2862871"/>
            <a:ext cx="6828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Please write a sentence about climate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E56FF-543B-4DA6-8712-104C42B15BA3}"/>
              </a:ext>
            </a:extLst>
          </p:cNvPr>
          <p:cNvSpPr/>
          <p:nvPr/>
        </p:nvSpPr>
        <p:spPr>
          <a:xfrm>
            <a:off x="1721224" y="3052482"/>
            <a:ext cx="144206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Best 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Crowd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Plaform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DB610-BD74-4F94-8B3B-9C39FAE0406F}"/>
              </a:ext>
            </a:extLst>
          </p:cNvPr>
          <p:cNvSpPr/>
          <p:nvPr/>
        </p:nvSpPr>
        <p:spPr>
          <a:xfrm>
            <a:off x="3540022" y="3744979"/>
            <a:ext cx="6727373" cy="112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457B8-36DF-4A58-8F85-25A2B0801432}"/>
              </a:ext>
            </a:extLst>
          </p:cNvPr>
          <p:cNvSpPr txBox="1"/>
          <p:nvPr/>
        </p:nvSpPr>
        <p:spPr>
          <a:xfrm>
            <a:off x="3615765" y="3825546"/>
            <a:ext cx="290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Global warming is fake news.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8FEB39-2601-4E9D-9636-209ED421DE14}"/>
              </a:ext>
            </a:extLst>
          </p:cNvPr>
          <p:cNvSpPr txBox="1"/>
          <p:nvPr/>
        </p:nvSpPr>
        <p:spPr>
          <a:xfrm>
            <a:off x="3438602" y="3281820"/>
            <a:ext cx="6063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Pay: $0.15 (REALLY EXPENSIVE)</a:t>
            </a:r>
          </a:p>
        </p:txBody>
      </p:sp>
    </p:spTree>
    <p:extLst>
      <p:ext uri="{BB962C8B-B14F-4D97-AF65-F5344CB8AC3E}">
        <p14:creationId xmlns:p14="http://schemas.microsoft.com/office/powerpoint/2010/main" val="205041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763B-458E-4330-BA17-C47DA373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sentences about </a:t>
            </a:r>
            <a:r>
              <a:rPr lang="en-US" dirty="0">
                <a:solidFill>
                  <a:srgbClr val="FFFF00"/>
                </a:solidFill>
              </a:rPr>
              <a:t>climate change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45D2-4940-43F0-9B9C-7E0BF5C8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3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Step 1: Download a million tweets </a:t>
            </a:r>
          </a:p>
          <a:p>
            <a:pPr marL="0" indent="0">
              <a:buNone/>
            </a:pPr>
            <a:r>
              <a:rPr lang="en-US" dirty="0"/>
              <a:t>Step 2: Ask the crowd to generate examples.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3: Train your favorite classifier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Step 4: Ask the crowd to label examples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Step 5: Train your favorite classifier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9E099-99B6-475C-AA3F-561F06BF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8A3DA-5C3F-4A99-8685-02E4AA33747D}"/>
              </a:ext>
            </a:extLst>
          </p:cNvPr>
          <p:cNvSpPr/>
          <p:nvPr/>
        </p:nvSpPr>
        <p:spPr>
          <a:xfrm>
            <a:off x="1535953" y="2862871"/>
            <a:ext cx="9120094" cy="22232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63F58-E305-49A9-A57D-073EE2A04C39}"/>
              </a:ext>
            </a:extLst>
          </p:cNvPr>
          <p:cNvSpPr txBox="1"/>
          <p:nvPr/>
        </p:nvSpPr>
        <p:spPr>
          <a:xfrm>
            <a:off x="3438603" y="2862871"/>
            <a:ext cx="6828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Please write a sentence about climate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E56FF-543B-4DA6-8712-104C42B15BA3}"/>
              </a:ext>
            </a:extLst>
          </p:cNvPr>
          <p:cNvSpPr/>
          <p:nvPr/>
        </p:nvSpPr>
        <p:spPr>
          <a:xfrm>
            <a:off x="1721224" y="3052482"/>
            <a:ext cx="144206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Best 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Crowd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Plaform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DB610-BD74-4F94-8B3B-9C39FAE0406F}"/>
              </a:ext>
            </a:extLst>
          </p:cNvPr>
          <p:cNvSpPr/>
          <p:nvPr/>
        </p:nvSpPr>
        <p:spPr>
          <a:xfrm>
            <a:off x="3540022" y="3744979"/>
            <a:ext cx="6727373" cy="112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457B8-36DF-4A58-8F85-25A2B0801432}"/>
              </a:ext>
            </a:extLst>
          </p:cNvPr>
          <p:cNvSpPr txBox="1"/>
          <p:nvPr/>
        </p:nvSpPr>
        <p:spPr>
          <a:xfrm>
            <a:off x="3615765" y="3825546"/>
            <a:ext cx="290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Global warming is fake news.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8FEB39-2601-4E9D-9636-209ED421DE14}"/>
              </a:ext>
            </a:extLst>
          </p:cNvPr>
          <p:cNvSpPr txBox="1"/>
          <p:nvPr/>
        </p:nvSpPr>
        <p:spPr>
          <a:xfrm>
            <a:off x="3438602" y="3281820"/>
            <a:ext cx="651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Pay: $0.15 (REALLY EXPENSIVE)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55DC5-0BEC-414E-A6F6-0706BA669141}"/>
              </a:ext>
            </a:extLst>
          </p:cNvPr>
          <p:cNvSpPr txBox="1"/>
          <p:nvPr/>
        </p:nvSpPr>
        <p:spPr>
          <a:xfrm>
            <a:off x="5868893" y="5771724"/>
            <a:ext cx="3388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[</a:t>
            </a:r>
            <a:r>
              <a:rPr lang="en-US" sz="2000" dirty="0" err="1"/>
              <a:t>Attenberg</a:t>
            </a:r>
            <a:r>
              <a:rPr lang="en-US" sz="2000" dirty="0"/>
              <a:t> and Provost, 2010]</a:t>
            </a:r>
          </a:p>
        </p:txBody>
      </p:sp>
    </p:spTree>
    <p:extLst>
      <p:ext uri="{BB962C8B-B14F-4D97-AF65-F5344CB8AC3E}">
        <p14:creationId xmlns:p14="http://schemas.microsoft.com/office/powerpoint/2010/main" val="286925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763B-458E-4330-BA17-C47DA373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sentences about </a:t>
            </a:r>
            <a:r>
              <a:rPr lang="en-US" dirty="0">
                <a:solidFill>
                  <a:srgbClr val="FFFF00"/>
                </a:solidFill>
              </a:rPr>
              <a:t>climate change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45D2-4940-43F0-9B9C-7E0BF5C8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3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Step 1: Download a bunch of movie reviews</a:t>
            </a:r>
          </a:p>
          <a:p>
            <a:pPr marL="0" indent="0">
              <a:buNone/>
            </a:pPr>
            <a:r>
              <a:rPr lang="en-US" dirty="0"/>
              <a:t>Step 2: </a:t>
            </a:r>
            <a:r>
              <a:rPr lang="en-US" dirty="0">
                <a:solidFill>
                  <a:srgbClr val="FFFF00"/>
                </a:solidFill>
              </a:rPr>
              <a:t>Switch between labeling and generation.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3: Train your favorite classifier</a:t>
            </a:r>
          </a:p>
          <a:p>
            <a:pPr marL="0" indent="0">
              <a:buNone/>
            </a:pPr>
            <a:r>
              <a:rPr lang="en-US" strike="sngStrike" dirty="0">
                <a:solidFill>
                  <a:srgbClr val="FFFF00"/>
                </a:solidFill>
              </a:rPr>
              <a:t>Step 4: Ask the crowd to label examples</a:t>
            </a:r>
          </a:p>
          <a:p>
            <a:pPr marL="0" indent="0">
              <a:buNone/>
            </a:pPr>
            <a:r>
              <a:rPr lang="en-US" strike="sngStrike" dirty="0">
                <a:solidFill>
                  <a:srgbClr val="FFFF00"/>
                </a:solidFill>
              </a:rPr>
              <a:t>Step 5: Train your favorite classifier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9E099-99B6-475C-AA3F-561F06BF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8A3DA-5C3F-4A99-8685-02E4AA33747D}"/>
              </a:ext>
            </a:extLst>
          </p:cNvPr>
          <p:cNvSpPr/>
          <p:nvPr/>
        </p:nvSpPr>
        <p:spPr>
          <a:xfrm>
            <a:off x="1535953" y="2862871"/>
            <a:ext cx="9120094" cy="22232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63F58-E305-49A9-A57D-073EE2A04C39}"/>
              </a:ext>
            </a:extLst>
          </p:cNvPr>
          <p:cNvSpPr txBox="1"/>
          <p:nvPr/>
        </p:nvSpPr>
        <p:spPr>
          <a:xfrm>
            <a:off x="3438603" y="2862871"/>
            <a:ext cx="6828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Please write a sentence about climate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E56FF-543B-4DA6-8712-104C42B15BA3}"/>
              </a:ext>
            </a:extLst>
          </p:cNvPr>
          <p:cNvSpPr/>
          <p:nvPr/>
        </p:nvSpPr>
        <p:spPr>
          <a:xfrm>
            <a:off x="1721224" y="3052482"/>
            <a:ext cx="144206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Best 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Crowd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Plaform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DB610-BD74-4F94-8B3B-9C39FAE0406F}"/>
              </a:ext>
            </a:extLst>
          </p:cNvPr>
          <p:cNvSpPr/>
          <p:nvPr/>
        </p:nvSpPr>
        <p:spPr>
          <a:xfrm>
            <a:off x="3540022" y="3744979"/>
            <a:ext cx="6727373" cy="112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457B8-36DF-4A58-8F85-25A2B0801432}"/>
              </a:ext>
            </a:extLst>
          </p:cNvPr>
          <p:cNvSpPr txBox="1"/>
          <p:nvPr/>
        </p:nvSpPr>
        <p:spPr>
          <a:xfrm>
            <a:off x="3615765" y="3825546"/>
            <a:ext cx="290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Global warming is fake news.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8FEB39-2601-4E9D-9636-209ED421DE14}"/>
              </a:ext>
            </a:extLst>
          </p:cNvPr>
          <p:cNvSpPr txBox="1"/>
          <p:nvPr/>
        </p:nvSpPr>
        <p:spPr>
          <a:xfrm>
            <a:off x="3438602" y="3281820"/>
            <a:ext cx="375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Pay: $0.15</a:t>
            </a:r>
          </a:p>
        </p:txBody>
      </p:sp>
    </p:spTree>
    <p:extLst>
      <p:ext uri="{BB962C8B-B14F-4D97-AF65-F5344CB8AC3E}">
        <p14:creationId xmlns:p14="http://schemas.microsoft.com/office/powerpoint/2010/main" val="371662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763B-458E-4330-BA17-C47DA373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sentences about </a:t>
            </a:r>
            <a:r>
              <a:rPr lang="en-US" dirty="0">
                <a:solidFill>
                  <a:srgbClr val="FFFF00"/>
                </a:solidFill>
              </a:rPr>
              <a:t>climate change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45D2-4940-43F0-9B9C-7E0BF5C8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3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Step 1: Download a bunch of movie reviews</a:t>
            </a:r>
          </a:p>
          <a:p>
            <a:pPr marL="0" indent="0">
              <a:buNone/>
            </a:pPr>
            <a:r>
              <a:rPr lang="en-US" dirty="0"/>
              <a:t>Step 2: </a:t>
            </a:r>
            <a:r>
              <a:rPr lang="en-US" dirty="0">
                <a:solidFill>
                  <a:srgbClr val="FFFF00"/>
                </a:solidFill>
              </a:rPr>
              <a:t>Switch between labeling and generation.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3: Train your favorite classifier</a:t>
            </a:r>
          </a:p>
          <a:p>
            <a:pPr marL="0" indent="0">
              <a:buNone/>
            </a:pPr>
            <a:r>
              <a:rPr lang="en-US" strike="sngStrike" dirty="0">
                <a:solidFill>
                  <a:srgbClr val="FFFF00"/>
                </a:solidFill>
              </a:rPr>
              <a:t>Step 4: Ask the crowd to label examples</a:t>
            </a:r>
          </a:p>
          <a:p>
            <a:pPr marL="0" indent="0">
              <a:buNone/>
            </a:pPr>
            <a:r>
              <a:rPr lang="en-US" strike="sngStrike" dirty="0">
                <a:solidFill>
                  <a:srgbClr val="FFFF00"/>
                </a:solidFill>
              </a:rPr>
              <a:t>Step 5: Train your favorite classifier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9E099-99B6-475C-AA3F-561F06BF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8A3DA-5C3F-4A99-8685-02E4AA33747D}"/>
              </a:ext>
            </a:extLst>
          </p:cNvPr>
          <p:cNvSpPr/>
          <p:nvPr/>
        </p:nvSpPr>
        <p:spPr>
          <a:xfrm>
            <a:off x="1535953" y="2862871"/>
            <a:ext cx="9120094" cy="22232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63F58-E305-49A9-A57D-073EE2A04C39}"/>
              </a:ext>
            </a:extLst>
          </p:cNvPr>
          <p:cNvSpPr txBox="1"/>
          <p:nvPr/>
        </p:nvSpPr>
        <p:spPr>
          <a:xfrm>
            <a:off x="3438603" y="2862871"/>
            <a:ext cx="6828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Please write a sentence about climate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E56FF-543B-4DA6-8712-104C42B15BA3}"/>
              </a:ext>
            </a:extLst>
          </p:cNvPr>
          <p:cNvSpPr/>
          <p:nvPr/>
        </p:nvSpPr>
        <p:spPr>
          <a:xfrm>
            <a:off x="1721224" y="3052482"/>
            <a:ext cx="144206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Best 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Crowd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Plaform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DB610-BD74-4F94-8B3B-9C39FAE0406F}"/>
              </a:ext>
            </a:extLst>
          </p:cNvPr>
          <p:cNvSpPr/>
          <p:nvPr/>
        </p:nvSpPr>
        <p:spPr>
          <a:xfrm>
            <a:off x="3540022" y="3744979"/>
            <a:ext cx="6727373" cy="112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457B8-36DF-4A58-8F85-25A2B0801432}"/>
              </a:ext>
            </a:extLst>
          </p:cNvPr>
          <p:cNvSpPr txBox="1"/>
          <p:nvPr/>
        </p:nvSpPr>
        <p:spPr>
          <a:xfrm>
            <a:off x="3615765" y="3825546"/>
            <a:ext cx="290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Global warming is fake news.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8FEB39-2601-4E9D-9636-209ED421DE14}"/>
              </a:ext>
            </a:extLst>
          </p:cNvPr>
          <p:cNvSpPr txBox="1"/>
          <p:nvPr/>
        </p:nvSpPr>
        <p:spPr>
          <a:xfrm>
            <a:off x="3438603" y="3281820"/>
            <a:ext cx="546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Pay: $0.15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F6F506-C815-4F38-9FC6-3C3ABE66B30B}"/>
              </a:ext>
            </a:extLst>
          </p:cNvPr>
          <p:cNvSpPr txBox="1"/>
          <p:nvPr/>
        </p:nvSpPr>
        <p:spPr>
          <a:xfrm>
            <a:off x="7129928" y="2064194"/>
            <a:ext cx="2755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Our contribution</a:t>
            </a:r>
          </a:p>
        </p:txBody>
      </p:sp>
    </p:spTree>
    <p:extLst>
      <p:ext uri="{BB962C8B-B14F-4D97-AF65-F5344CB8AC3E}">
        <p14:creationId xmlns:p14="http://schemas.microsoft.com/office/powerpoint/2010/main" val="267053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AAAB-E2CF-412D-992A-18046AC1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194DC-5415-4705-AF65-2BE14CFC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5057"/>
            <a:ext cx="10515600" cy="14733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a </a:t>
            </a:r>
            <a:r>
              <a:rPr lang="en-US" dirty="0">
                <a:solidFill>
                  <a:srgbClr val="FFFF00"/>
                </a:solidFill>
              </a:rPr>
              <a:t>domain of unknown skew</a:t>
            </a:r>
            <a:r>
              <a:rPr lang="en-US" dirty="0"/>
              <a:t>, how do we optimally </a:t>
            </a:r>
            <a:r>
              <a:rPr lang="en-US" dirty="0">
                <a:solidFill>
                  <a:srgbClr val="FFFF00"/>
                </a:solidFill>
              </a:rPr>
              <a:t>switch between generation and labeling</a:t>
            </a:r>
            <a:r>
              <a:rPr lang="en-US" dirty="0"/>
              <a:t> to train the </a:t>
            </a:r>
            <a:r>
              <a:rPr lang="en-US" dirty="0">
                <a:solidFill>
                  <a:srgbClr val="FFFF00"/>
                </a:solidFill>
              </a:rPr>
              <a:t>best classifier at the least cost?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F917A-34C8-40BD-9707-9E660DDA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1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C195B-DE84-44A7-9C0F-EE9956FF1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09636-1492-4C61-95A3-492D6809E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We present </a:t>
            </a:r>
            <a:r>
              <a:rPr lang="en-US" dirty="0">
                <a:solidFill>
                  <a:srgbClr val="FFFF00"/>
                </a:solidFill>
              </a:rPr>
              <a:t>MC-CB</a:t>
            </a:r>
            <a:r>
              <a:rPr lang="en-US" dirty="0"/>
              <a:t>, an algorithm for dynamically switching between generation and labeling, given an arbitrary problem with unknown skew.</a:t>
            </a:r>
          </a:p>
          <a:p>
            <a:endParaRPr lang="en-US" dirty="0"/>
          </a:p>
          <a:p>
            <a:r>
              <a:rPr lang="en-US" dirty="0"/>
              <a:t>We show MC-CB yields up to </a:t>
            </a:r>
            <a:r>
              <a:rPr lang="en-US" dirty="0">
                <a:solidFill>
                  <a:srgbClr val="FFFF00"/>
                </a:solidFill>
              </a:rPr>
              <a:t>14.3 point gain in F1 AUC </a:t>
            </a:r>
            <a:r>
              <a:rPr lang="en-US" dirty="0"/>
              <a:t>over state-of-the-art baselines using real and synthetic datasets.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7CE35-2D26-4333-A1DB-405A790A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83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4C20-2B42-496D-A228-4EB65F806C9B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9111B-ADA4-4C61-AFF7-5FF004D5E7DA}"/>
              </a:ext>
            </a:extLst>
          </p:cNvPr>
          <p:cNvSpPr txBox="1">
            <a:spLocks/>
          </p:cNvSpPr>
          <p:nvPr/>
        </p:nvSpPr>
        <p:spPr>
          <a:xfrm>
            <a:off x="4425490" y="508880"/>
            <a:ext cx="3167702" cy="439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Best initial strategies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999645-F520-4699-A698-AE8BAD9F6D57}"/>
              </a:ext>
            </a:extLst>
          </p:cNvPr>
          <p:cNvSpPr txBox="1">
            <a:spLocks/>
          </p:cNvSpPr>
          <p:nvPr/>
        </p:nvSpPr>
        <p:spPr>
          <a:xfrm>
            <a:off x="3463700" y="1177759"/>
            <a:ext cx="3167702" cy="513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low skew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4BD346-4CEB-44A4-9A94-B4548CB6831A}"/>
              </a:ext>
            </a:extLst>
          </p:cNvPr>
          <p:cNvSpPr txBox="1">
            <a:spLocks/>
          </p:cNvSpPr>
          <p:nvPr/>
        </p:nvSpPr>
        <p:spPr>
          <a:xfrm>
            <a:off x="2860080" y="3461490"/>
            <a:ext cx="7886700" cy="909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makes these strategies the best in their respective skew settings?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44E28C-C090-4488-87AF-F483C6A7A385}"/>
              </a:ext>
            </a:extLst>
          </p:cNvPr>
          <p:cNvSpPr txBox="1">
            <a:spLocks/>
          </p:cNvSpPr>
          <p:nvPr/>
        </p:nvSpPr>
        <p:spPr>
          <a:xfrm>
            <a:off x="3463700" y="1761050"/>
            <a:ext cx="3167702" cy="513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high skew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EBEBA8-E91E-4F32-92B4-65C8097DD54B}"/>
              </a:ext>
            </a:extLst>
          </p:cNvPr>
          <p:cNvSpPr txBox="1">
            <a:spLocks/>
          </p:cNvSpPr>
          <p:nvPr/>
        </p:nvSpPr>
        <p:spPr>
          <a:xfrm>
            <a:off x="6436998" y="1177759"/>
            <a:ext cx="3167702" cy="513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Labeling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9A124F-8374-4711-A9EA-5E384CFC6833}"/>
              </a:ext>
            </a:extLst>
          </p:cNvPr>
          <p:cNvSpPr txBox="1">
            <a:spLocks/>
          </p:cNvSpPr>
          <p:nvPr/>
        </p:nvSpPr>
        <p:spPr>
          <a:xfrm>
            <a:off x="6436998" y="1761050"/>
            <a:ext cx="3167702" cy="513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Generation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F97B06-4FD6-43F0-BB21-228DA000BCAB}"/>
              </a:ext>
            </a:extLst>
          </p:cNvPr>
          <p:cNvCxnSpPr/>
          <p:nvPr/>
        </p:nvCxnSpPr>
        <p:spPr>
          <a:xfrm>
            <a:off x="3251200" y="1691535"/>
            <a:ext cx="55162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986AAD-301C-411B-B2AB-4D3DECDF1AF8}"/>
              </a:ext>
            </a:extLst>
          </p:cNvPr>
          <p:cNvCxnSpPr>
            <a:cxnSpLocks/>
          </p:cNvCxnSpPr>
          <p:nvPr/>
        </p:nvCxnSpPr>
        <p:spPr>
          <a:xfrm>
            <a:off x="5713503" y="1087711"/>
            <a:ext cx="0" cy="132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4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4C20-2B42-496D-A228-4EB65F806C9B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4BD346-4CEB-44A4-9A94-B4548CB6831A}"/>
              </a:ext>
            </a:extLst>
          </p:cNvPr>
          <p:cNvSpPr txBox="1">
            <a:spLocks/>
          </p:cNvSpPr>
          <p:nvPr/>
        </p:nvSpPr>
        <p:spPr>
          <a:xfrm>
            <a:off x="2493648" y="3252836"/>
            <a:ext cx="7886700" cy="909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makes these strategies the best in their respective skew settings?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3445F4-6ADF-40E2-95CA-7B90B5248071}"/>
              </a:ext>
            </a:extLst>
          </p:cNvPr>
          <p:cNvSpPr txBox="1">
            <a:spLocks/>
          </p:cNvSpPr>
          <p:nvPr/>
        </p:nvSpPr>
        <p:spPr>
          <a:xfrm>
            <a:off x="2537351" y="4600904"/>
            <a:ext cx="7886700" cy="909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Cheap positive examples!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65D949-067F-4D77-B183-3E0CAC4F3707}"/>
              </a:ext>
            </a:extLst>
          </p:cNvPr>
          <p:cNvSpPr txBox="1">
            <a:spLocks/>
          </p:cNvSpPr>
          <p:nvPr/>
        </p:nvSpPr>
        <p:spPr>
          <a:xfrm>
            <a:off x="4593170" y="540964"/>
            <a:ext cx="3167702" cy="439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Best initial strategies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2A6FBF-01F8-4DFB-9D09-59ED11F8885A}"/>
              </a:ext>
            </a:extLst>
          </p:cNvPr>
          <p:cNvSpPr txBox="1">
            <a:spLocks/>
          </p:cNvSpPr>
          <p:nvPr/>
        </p:nvSpPr>
        <p:spPr>
          <a:xfrm>
            <a:off x="3463700" y="1177759"/>
            <a:ext cx="3167702" cy="513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low skew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C669BF-8575-4D1F-83D4-2469F9A60408}"/>
              </a:ext>
            </a:extLst>
          </p:cNvPr>
          <p:cNvSpPr txBox="1">
            <a:spLocks/>
          </p:cNvSpPr>
          <p:nvPr/>
        </p:nvSpPr>
        <p:spPr>
          <a:xfrm>
            <a:off x="3463700" y="1761050"/>
            <a:ext cx="3167702" cy="513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high skew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2A70BE-14F0-456A-B133-ED7C73809D72}"/>
              </a:ext>
            </a:extLst>
          </p:cNvPr>
          <p:cNvSpPr txBox="1">
            <a:spLocks/>
          </p:cNvSpPr>
          <p:nvPr/>
        </p:nvSpPr>
        <p:spPr>
          <a:xfrm>
            <a:off x="6436998" y="1177759"/>
            <a:ext cx="3167702" cy="513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Labeling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23BDB8-812B-4934-86CE-AD80A5CA748A}"/>
              </a:ext>
            </a:extLst>
          </p:cNvPr>
          <p:cNvSpPr txBox="1">
            <a:spLocks/>
          </p:cNvSpPr>
          <p:nvPr/>
        </p:nvSpPr>
        <p:spPr>
          <a:xfrm>
            <a:off x="6436998" y="1761050"/>
            <a:ext cx="3167702" cy="513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Generation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FF7B0E-8205-4670-9B8D-A882E8564590}"/>
              </a:ext>
            </a:extLst>
          </p:cNvPr>
          <p:cNvCxnSpPr/>
          <p:nvPr/>
        </p:nvCxnSpPr>
        <p:spPr>
          <a:xfrm>
            <a:off x="3251200" y="1691535"/>
            <a:ext cx="55162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2FB477-E9F6-4AA7-8E0F-88F8A66373BA}"/>
              </a:ext>
            </a:extLst>
          </p:cNvPr>
          <p:cNvCxnSpPr>
            <a:cxnSpLocks/>
          </p:cNvCxnSpPr>
          <p:nvPr/>
        </p:nvCxnSpPr>
        <p:spPr>
          <a:xfrm>
            <a:off x="5713503" y="1087711"/>
            <a:ext cx="0" cy="132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05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0C62C-6A02-4A14-BB93-487FB24C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598C3-13C5-48DD-8DD3-20F0CDC6A447}"/>
              </a:ext>
            </a:extLst>
          </p:cNvPr>
          <p:cNvSpPr txBox="1"/>
          <p:nvPr/>
        </p:nvSpPr>
        <p:spPr>
          <a:xfrm>
            <a:off x="1489024" y="2525534"/>
            <a:ext cx="93215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Suppose you want train a classifier to detect the </a:t>
            </a:r>
            <a:r>
              <a:rPr lang="en-US" sz="3200" dirty="0">
                <a:solidFill>
                  <a:srgbClr val="FFFF00"/>
                </a:solidFill>
              </a:rPr>
              <a:t>sentiment</a:t>
            </a:r>
            <a:r>
              <a:rPr lang="en-US" sz="3200" dirty="0"/>
              <a:t> of movie reviews. </a:t>
            </a:r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90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60A7C-742E-4220-9A91-803ADE9E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394FF0-BE54-467D-B861-E9FB53B95CD8}"/>
              </a:ext>
            </a:extLst>
          </p:cNvPr>
          <p:cNvSpPr txBox="1">
            <a:spLocks/>
          </p:cNvSpPr>
          <p:nvPr/>
        </p:nvSpPr>
        <p:spPr>
          <a:xfrm>
            <a:off x="1949450" y="2503762"/>
            <a:ext cx="8616950" cy="1527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Large factor in which strategy will work well is </a:t>
            </a:r>
            <a:r>
              <a:rPr lang="en-US" sz="3200" dirty="0">
                <a:solidFill>
                  <a:srgbClr val="FFFF00"/>
                </a:solidFill>
              </a:rPr>
              <a:t>how cheaply they can obtain positive examples </a:t>
            </a:r>
            <a:r>
              <a:rPr lang="en-US" sz="3200" dirty="0"/>
              <a:t>at any given time.</a:t>
            </a:r>
          </a:p>
        </p:txBody>
      </p:sp>
    </p:spTree>
    <p:extLst>
      <p:ext uri="{BB962C8B-B14F-4D97-AF65-F5344CB8AC3E}">
        <p14:creationId xmlns:p14="http://schemas.microsoft.com/office/powerpoint/2010/main" val="3405997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94" y="381292"/>
            <a:ext cx="9371105" cy="1325563"/>
          </a:xfrm>
        </p:spPr>
        <p:txBody>
          <a:bodyPr/>
          <a:lstStyle/>
          <a:p>
            <a:r>
              <a:rPr lang="en-US" dirty="0"/>
              <a:t>MB-CB (</a:t>
            </a:r>
            <a:r>
              <a:rPr lang="en-US" dirty="0" err="1"/>
              <a:t>MakeBalanced-CostBound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517" y="1649373"/>
            <a:ext cx="7727118" cy="99255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Computes the cost to obtain one positive example, and picks the cheapest method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4C20-2B42-496D-A228-4EB65F806C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5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94" y="381292"/>
            <a:ext cx="9371105" cy="1325563"/>
          </a:xfrm>
        </p:spPr>
        <p:txBody>
          <a:bodyPr/>
          <a:lstStyle/>
          <a:p>
            <a:r>
              <a:rPr lang="en-US" dirty="0"/>
              <a:t>MB-CB (</a:t>
            </a:r>
            <a:r>
              <a:rPr lang="en-US" dirty="0" err="1"/>
              <a:t>MakeBalanced-CostBound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517" y="1649373"/>
            <a:ext cx="7727118" cy="99255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Computes the cost to obtain one positive example, and picks the cheapest method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4C20-2B42-496D-A228-4EB65F806C9B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9684" y="2712349"/>
            <a:ext cx="4059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Generate Positive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9324" y="2712350"/>
            <a:ext cx="2573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Label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9339" y="3235570"/>
            <a:ext cx="3279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$0.15 per example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8726E8-825D-4D7E-8C37-D0E3324B5B64}"/>
              </a:ext>
            </a:extLst>
          </p:cNvPr>
          <p:cNvCxnSpPr/>
          <p:nvPr/>
        </p:nvCxnSpPr>
        <p:spPr>
          <a:xfrm flipV="1">
            <a:off x="1171388" y="3282883"/>
            <a:ext cx="10106211" cy="1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229EFF-D73C-4823-BCE3-DE4F6CACB284}"/>
              </a:ext>
            </a:extLst>
          </p:cNvPr>
          <p:cNvCxnSpPr>
            <a:cxnSpLocks/>
          </p:cNvCxnSpPr>
          <p:nvPr/>
        </p:nvCxnSpPr>
        <p:spPr>
          <a:xfrm>
            <a:off x="6484471" y="2761129"/>
            <a:ext cx="0" cy="3595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445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43446"/>
            <a:ext cx="7886700" cy="1325563"/>
          </a:xfrm>
        </p:spPr>
        <p:txBody>
          <a:bodyPr/>
          <a:lstStyle/>
          <a:p>
            <a:r>
              <a:rPr lang="en-US" dirty="0"/>
              <a:t>MB-CB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3139" y="1706856"/>
            <a:ext cx="6252308" cy="99255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Cost to obtain one positive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4C20-2B42-496D-A228-4EB65F806C9B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9684" y="2712349"/>
            <a:ext cx="4059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Generate Positive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9324" y="2712350"/>
            <a:ext cx="2573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Label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9338" y="3235570"/>
            <a:ext cx="38188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$0.15 per example</a:t>
            </a:r>
          </a:p>
          <a:p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$0.15 for one positive</a:t>
            </a:r>
          </a:p>
          <a:p>
            <a:r>
              <a:rPr lang="en-US" sz="3200" dirty="0">
                <a:solidFill>
                  <a:srgbClr val="FFC000"/>
                </a:solidFill>
              </a:rPr>
              <a:t>example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BA6E31-3FF3-42B0-98B7-1F0C8AF49A77}"/>
              </a:ext>
            </a:extLst>
          </p:cNvPr>
          <p:cNvCxnSpPr/>
          <p:nvPr/>
        </p:nvCxnSpPr>
        <p:spPr>
          <a:xfrm flipV="1">
            <a:off x="1171388" y="3282883"/>
            <a:ext cx="10106211" cy="1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BBCF68-3DAA-4C47-9C4E-BD34CE19B517}"/>
              </a:ext>
            </a:extLst>
          </p:cNvPr>
          <p:cNvCxnSpPr>
            <a:cxnSpLocks/>
          </p:cNvCxnSpPr>
          <p:nvPr/>
        </p:nvCxnSpPr>
        <p:spPr>
          <a:xfrm>
            <a:off x="6484471" y="2761129"/>
            <a:ext cx="0" cy="3595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400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43446"/>
            <a:ext cx="7886700" cy="1325563"/>
          </a:xfrm>
        </p:spPr>
        <p:txBody>
          <a:bodyPr/>
          <a:lstStyle/>
          <a:p>
            <a:r>
              <a:rPr lang="en-US" dirty="0"/>
              <a:t>MB-CB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3139" y="1706856"/>
            <a:ext cx="6252308" cy="99255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Cost to obtain one positive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4C20-2B42-496D-A228-4EB65F806C9B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9684" y="2712349"/>
            <a:ext cx="4059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Generate Positive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9324" y="2712350"/>
            <a:ext cx="2573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Label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0263" y="3375915"/>
            <a:ext cx="38188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$0.15 per example</a:t>
            </a:r>
          </a:p>
          <a:p>
            <a:endParaRPr lang="en-US" sz="3200" dirty="0"/>
          </a:p>
          <a:p>
            <a:r>
              <a:rPr lang="en-US" sz="3200" dirty="0"/>
              <a:t>$0.15 for one positive</a:t>
            </a:r>
          </a:p>
          <a:p>
            <a:r>
              <a:rPr lang="en-US" sz="3200" dirty="0"/>
              <a:t>example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0984" y="3393987"/>
            <a:ext cx="3279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$0.03 per example</a:t>
            </a:r>
          </a:p>
          <a:p>
            <a:endParaRPr lang="en-US" sz="3200" dirty="0">
              <a:solidFill>
                <a:srgbClr val="00B050"/>
              </a:solidFill>
            </a:endParaRPr>
          </a:p>
          <a:p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AFC4A1-4D77-4EFE-8D70-9A91F9DB16D7}"/>
              </a:ext>
            </a:extLst>
          </p:cNvPr>
          <p:cNvCxnSpPr/>
          <p:nvPr/>
        </p:nvCxnSpPr>
        <p:spPr>
          <a:xfrm flipV="1">
            <a:off x="1171388" y="3282883"/>
            <a:ext cx="10106211" cy="1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16B88D-BF0E-4DB1-A53D-DED293867115}"/>
              </a:ext>
            </a:extLst>
          </p:cNvPr>
          <p:cNvCxnSpPr>
            <a:cxnSpLocks/>
          </p:cNvCxnSpPr>
          <p:nvPr/>
        </p:nvCxnSpPr>
        <p:spPr>
          <a:xfrm>
            <a:off x="6484471" y="2761129"/>
            <a:ext cx="0" cy="3595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020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43446"/>
            <a:ext cx="7886700" cy="1325563"/>
          </a:xfrm>
        </p:spPr>
        <p:txBody>
          <a:bodyPr/>
          <a:lstStyle/>
          <a:p>
            <a:r>
              <a:rPr lang="en-US" dirty="0"/>
              <a:t>MB-CB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375" y="1448530"/>
            <a:ext cx="6252308" cy="9925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Cost to obtain one positive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4C20-2B42-496D-A228-4EB65F806C9B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9684" y="2712349"/>
            <a:ext cx="4059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Generate Positive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9324" y="2712350"/>
            <a:ext cx="2573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Label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9338" y="3235570"/>
            <a:ext cx="38188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$0.15 per example</a:t>
            </a:r>
          </a:p>
          <a:p>
            <a:endParaRPr lang="en-US" sz="3200" dirty="0"/>
          </a:p>
          <a:p>
            <a:r>
              <a:rPr lang="en-US" sz="3200" dirty="0"/>
              <a:t>$0.15 for one positive</a:t>
            </a:r>
          </a:p>
          <a:p>
            <a:r>
              <a:rPr lang="en-US" sz="3200" dirty="0"/>
              <a:t>example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1767" y="3204093"/>
            <a:ext cx="38188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$0.03 per example</a:t>
            </a:r>
          </a:p>
          <a:p>
            <a:endParaRPr lang="en-US" sz="3200" dirty="0">
              <a:solidFill>
                <a:srgbClr val="FFC000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$1.50 for one positive</a:t>
            </a:r>
          </a:p>
          <a:p>
            <a:r>
              <a:rPr lang="en-US" sz="3200" dirty="0">
                <a:solidFill>
                  <a:srgbClr val="FFC000"/>
                </a:solidFill>
              </a:rPr>
              <a:t> example</a:t>
            </a:r>
          </a:p>
          <a:p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FBE39-A30F-489E-B7E2-28192D094731}"/>
              </a:ext>
            </a:extLst>
          </p:cNvPr>
          <p:cNvSpPr txBox="1"/>
          <p:nvPr/>
        </p:nvSpPr>
        <p:spPr>
          <a:xfrm>
            <a:off x="10379071" y="3046868"/>
            <a:ext cx="183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50 examples to get one positive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CCEA94-723F-4D4D-B919-28852EBDB284}"/>
              </a:ext>
            </a:extLst>
          </p:cNvPr>
          <p:cNvCxnSpPr/>
          <p:nvPr/>
        </p:nvCxnSpPr>
        <p:spPr>
          <a:xfrm flipV="1">
            <a:off x="1171388" y="3282883"/>
            <a:ext cx="10106211" cy="1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F206DB-47A5-4743-A3F3-50A61DE6DF38}"/>
              </a:ext>
            </a:extLst>
          </p:cNvPr>
          <p:cNvCxnSpPr>
            <a:cxnSpLocks/>
          </p:cNvCxnSpPr>
          <p:nvPr/>
        </p:nvCxnSpPr>
        <p:spPr>
          <a:xfrm>
            <a:off x="6484471" y="2761129"/>
            <a:ext cx="0" cy="3595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05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43446"/>
            <a:ext cx="7886700" cy="1325563"/>
          </a:xfrm>
        </p:spPr>
        <p:txBody>
          <a:bodyPr/>
          <a:lstStyle/>
          <a:p>
            <a:r>
              <a:rPr lang="en-US" dirty="0"/>
              <a:t>MB-CB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375" y="1448530"/>
            <a:ext cx="6252308" cy="9925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Cost to obtain one positive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4C20-2B42-496D-A228-4EB65F806C9B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9684" y="2712349"/>
            <a:ext cx="4059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Generate Positive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9324" y="2712350"/>
            <a:ext cx="2573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Label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9338" y="3235570"/>
            <a:ext cx="38188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$0.15 per example</a:t>
            </a:r>
          </a:p>
          <a:p>
            <a:endParaRPr lang="en-US" sz="3200" dirty="0"/>
          </a:p>
          <a:p>
            <a:r>
              <a:rPr lang="en-US" sz="3200" dirty="0"/>
              <a:t>$0.15 for one positive</a:t>
            </a:r>
          </a:p>
          <a:p>
            <a:r>
              <a:rPr lang="en-US" sz="3200" dirty="0"/>
              <a:t>example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1767" y="3204093"/>
            <a:ext cx="38188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$0.03 per example</a:t>
            </a:r>
          </a:p>
          <a:p>
            <a:endParaRPr lang="en-US" sz="3200" dirty="0">
              <a:solidFill>
                <a:srgbClr val="FFC000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$0.06 for one positive</a:t>
            </a:r>
          </a:p>
          <a:p>
            <a:r>
              <a:rPr lang="en-US" sz="3200" dirty="0">
                <a:solidFill>
                  <a:srgbClr val="FFC000"/>
                </a:solidFill>
              </a:rPr>
              <a:t> example</a:t>
            </a:r>
          </a:p>
          <a:p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FBE39-A30F-489E-B7E2-28192D094731}"/>
              </a:ext>
            </a:extLst>
          </p:cNvPr>
          <p:cNvSpPr txBox="1"/>
          <p:nvPr/>
        </p:nvSpPr>
        <p:spPr>
          <a:xfrm>
            <a:off x="10379071" y="3046868"/>
            <a:ext cx="1838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trike="sngStrike" dirty="0"/>
              <a:t>50</a:t>
            </a:r>
            <a:r>
              <a:rPr lang="en-US" sz="2400" dirty="0"/>
              <a:t> 2 examples to get one positive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5B979D-F543-44ED-BACD-361E359BB104}"/>
              </a:ext>
            </a:extLst>
          </p:cNvPr>
          <p:cNvCxnSpPr/>
          <p:nvPr/>
        </p:nvCxnSpPr>
        <p:spPr>
          <a:xfrm flipV="1">
            <a:off x="1171388" y="3282883"/>
            <a:ext cx="10106211" cy="1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C7E8EB-0485-4DD3-B592-12D24D4EC329}"/>
              </a:ext>
            </a:extLst>
          </p:cNvPr>
          <p:cNvCxnSpPr>
            <a:cxnSpLocks/>
          </p:cNvCxnSpPr>
          <p:nvPr/>
        </p:nvCxnSpPr>
        <p:spPr>
          <a:xfrm>
            <a:off x="6484471" y="2761129"/>
            <a:ext cx="0" cy="3595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006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43446"/>
            <a:ext cx="7886700" cy="1325563"/>
          </a:xfrm>
        </p:spPr>
        <p:txBody>
          <a:bodyPr/>
          <a:lstStyle/>
          <a:p>
            <a:r>
              <a:rPr lang="en-US" dirty="0"/>
              <a:t>MB-CB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375" y="1448530"/>
            <a:ext cx="6252308" cy="9925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Cost to obtain one positive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4C20-2B42-496D-A228-4EB65F806C9B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9684" y="2712349"/>
            <a:ext cx="4059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Generate Positive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9324" y="2712350"/>
            <a:ext cx="2573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Label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9338" y="3235570"/>
            <a:ext cx="38188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$0.15 per example</a:t>
            </a:r>
          </a:p>
          <a:p>
            <a:endParaRPr lang="en-US" sz="3200" dirty="0"/>
          </a:p>
          <a:p>
            <a:r>
              <a:rPr lang="en-US" sz="3200" dirty="0"/>
              <a:t>$0.15 for one positive</a:t>
            </a:r>
          </a:p>
          <a:p>
            <a:r>
              <a:rPr lang="en-US" sz="3200" dirty="0"/>
              <a:t>example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1767" y="3204093"/>
            <a:ext cx="38188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$0.03 per example</a:t>
            </a:r>
          </a:p>
          <a:p>
            <a:endParaRPr lang="en-US" sz="3200" dirty="0"/>
          </a:p>
          <a:p>
            <a:r>
              <a:rPr lang="en-US" sz="3200" dirty="0"/>
              <a:t>$0.06 for one positive</a:t>
            </a:r>
          </a:p>
          <a:p>
            <a:r>
              <a:rPr lang="en-US" sz="3200" dirty="0"/>
              <a:t> example</a:t>
            </a:r>
          </a:p>
          <a:p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FBE39-A30F-489E-B7E2-28192D094731}"/>
              </a:ext>
            </a:extLst>
          </p:cNvPr>
          <p:cNvSpPr txBox="1"/>
          <p:nvPr/>
        </p:nvSpPr>
        <p:spPr>
          <a:xfrm>
            <a:off x="10379071" y="3046868"/>
            <a:ext cx="1838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trike="sngStrike" dirty="0"/>
              <a:t>50</a:t>
            </a:r>
            <a:r>
              <a:rPr lang="en-US" sz="2400" dirty="0"/>
              <a:t> 2 examples to get one positive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5B979D-F543-44ED-BACD-361E359BB104}"/>
              </a:ext>
            </a:extLst>
          </p:cNvPr>
          <p:cNvCxnSpPr/>
          <p:nvPr/>
        </p:nvCxnSpPr>
        <p:spPr>
          <a:xfrm flipV="1">
            <a:off x="1171388" y="3282883"/>
            <a:ext cx="10106211" cy="1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C7E8EB-0485-4DD3-B592-12D24D4EC329}"/>
              </a:ext>
            </a:extLst>
          </p:cNvPr>
          <p:cNvCxnSpPr>
            <a:cxnSpLocks/>
          </p:cNvCxnSpPr>
          <p:nvPr/>
        </p:nvCxnSpPr>
        <p:spPr>
          <a:xfrm>
            <a:off x="6484471" y="2761129"/>
            <a:ext cx="0" cy="3595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C1E999-2FC0-47CD-ADE4-11DCAAB664B3}"/>
              </a:ext>
            </a:extLst>
          </p:cNvPr>
          <p:cNvSpPr txBox="1"/>
          <p:nvPr/>
        </p:nvSpPr>
        <p:spPr>
          <a:xfrm>
            <a:off x="3388332" y="5895385"/>
            <a:ext cx="567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Reinforcement Learning Problem</a:t>
            </a:r>
          </a:p>
        </p:txBody>
      </p:sp>
    </p:spTree>
    <p:extLst>
      <p:ext uri="{BB962C8B-B14F-4D97-AF65-F5344CB8AC3E}">
        <p14:creationId xmlns:p14="http://schemas.microsoft.com/office/powerpoint/2010/main" val="32194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92" y="360432"/>
            <a:ext cx="10786401" cy="1325563"/>
          </a:xfrm>
        </p:spPr>
        <p:txBody>
          <a:bodyPr/>
          <a:lstStyle/>
          <a:p>
            <a:r>
              <a:rPr lang="en-US" dirty="0"/>
              <a:t>MB-CB adapts UCB from multi-armed bandit literature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1CC4C20-2B42-496D-A228-4EB65F806C9B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9684" y="2712349"/>
            <a:ext cx="4059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Generate Positive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9324" y="2712350"/>
            <a:ext cx="2455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Label Positive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9559" y="4178899"/>
            <a:ext cx="2586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$0.15/positive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06571" y="3508189"/>
            <a:ext cx="7815" cy="19460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8749530" y="5454220"/>
            <a:ext cx="314080" cy="39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53154" y="5161832"/>
            <a:ext cx="2586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$0.03/positive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6249" y="4944956"/>
            <a:ext cx="2323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Lower </a:t>
            </a:r>
          </a:p>
          <a:p>
            <a:r>
              <a:rPr lang="en-US" sz="2400" dirty="0"/>
              <a:t>Confidence</a:t>
            </a:r>
          </a:p>
          <a:p>
            <a:r>
              <a:rPr lang="en-US" sz="2400" dirty="0"/>
              <a:t>Bound using UCB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53153" y="4117345"/>
            <a:ext cx="2586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$1.50/positive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8753437" y="4412338"/>
            <a:ext cx="314080" cy="39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73491" y="4178899"/>
            <a:ext cx="1709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308124-38F7-46DB-A53C-328B6E4CDBA4}"/>
              </a:ext>
            </a:extLst>
          </p:cNvPr>
          <p:cNvCxnSpPr/>
          <p:nvPr/>
        </p:nvCxnSpPr>
        <p:spPr>
          <a:xfrm flipV="1">
            <a:off x="1171388" y="3282883"/>
            <a:ext cx="10106211" cy="1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F9326A-001F-478D-8AEC-675D5F40B0E1}"/>
              </a:ext>
            </a:extLst>
          </p:cNvPr>
          <p:cNvCxnSpPr>
            <a:cxnSpLocks/>
          </p:cNvCxnSpPr>
          <p:nvPr/>
        </p:nvCxnSpPr>
        <p:spPr>
          <a:xfrm>
            <a:off x="6484471" y="2761129"/>
            <a:ext cx="0" cy="3595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049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92" y="360432"/>
            <a:ext cx="10786401" cy="1325563"/>
          </a:xfrm>
        </p:spPr>
        <p:txBody>
          <a:bodyPr/>
          <a:lstStyle/>
          <a:p>
            <a:r>
              <a:rPr lang="en-US" dirty="0"/>
              <a:t>MB-CB adapts UCB from multi-armed bandit literature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1CC4C20-2B42-496D-A228-4EB65F806C9B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9684" y="2712349"/>
            <a:ext cx="4059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Generate Positive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9324" y="2712350"/>
            <a:ext cx="2455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Label Positive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9559" y="4178899"/>
            <a:ext cx="2586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$0.15/positive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06571" y="3508189"/>
            <a:ext cx="7815" cy="19460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8749530" y="5454220"/>
            <a:ext cx="314080" cy="39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53154" y="5161832"/>
            <a:ext cx="2586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$0.03/positive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6249" y="4944956"/>
            <a:ext cx="2323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Lower </a:t>
            </a:r>
          </a:p>
          <a:p>
            <a:r>
              <a:rPr lang="en-US" sz="2400" dirty="0"/>
              <a:t>Confidence</a:t>
            </a:r>
          </a:p>
          <a:p>
            <a:r>
              <a:rPr lang="en-US" sz="2400" dirty="0"/>
              <a:t>Bound using UCB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53153" y="4117345"/>
            <a:ext cx="2586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$1.50/positive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8753437" y="4412338"/>
            <a:ext cx="314080" cy="39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73491" y="4178899"/>
            <a:ext cx="1709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308124-38F7-46DB-A53C-328B6E4CDBA4}"/>
              </a:ext>
            </a:extLst>
          </p:cNvPr>
          <p:cNvCxnSpPr/>
          <p:nvPr/>
        </p:nvCxnSpPr>
        <p:spPr>
          <a:xfrm flipV="1">
            <a:off x="1171388" y="3282883"/>
            <a:ext cx="10106211" cy="1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F9326A-001F-478D-8AEC-675D5F40B0E1}"/>
              </a:ext>
            </a:extLst>
          </p:cNvPr>
          <p:cNvCxnSpPr>
            <a:cxnSpLocks/>
          </p:cNvCxnSpPr>
          <p:nvPr/>
        </p:nvCxnSpPr>
        <p:spPr>
          <a:xfrm>
            <a:off x="6484471" y="2761129"/>
            <a:ext cx="0" cy="3595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BBF6A79-5AE5-4A98-8930-94CD7B920439}"/>
              </a:ext>
            </a:extLst>
          </p:cNvPr>
          <p:cNvSpPr txBox="1"/>
          <p:nvPr/>
        </p:nvSpPr>
        <p:spPr>
          <a:xfrm>
            <a:off x="1440949" y="6305804"/>
            <a:ext cx="896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Lower confidence bound = average cost + w * #observations)</a:t>
            </a:r>
          </a:p>
        </p:txBody>
      </p:sp>
    </p:spTree>
    <p:extLst>
      <p:ext uri="{BB962C8B-B14F-4D97-AF65-F5344CB8AC3E}">
        <p14:creationId xmlns:p14="http://schemas.microsoft.com/office/powerpoint/2010/main" val="413097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763B-458E-4330-BA17-C47DA373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build a sentiment classifier?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45D2-4940-43F0-9B9C-7E0BF5C8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3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Step 1: Download a million movie reviews</a:t>
            </a:r>
          </a:p>
          <a:p>
            <a:pPr marL="0" indent="0">
              <a:buNone/>
            </a:pPr>
            <a:r>
              <a:rPr lang="en-US" dirty="0"/>
              <a:t>Step 2: Ask the crowd to label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3: Train your favorite classifier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9E099-99B6-475C-AA3F-561F06BF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8A3DA-5C3F-4A99-8685-02E4AA33747D}"/>
              </a:ext>
            </a:extLst>
          </p:cNvPr>
          <p:cNvSpPr/>
          <p:nvPr/>
        </p:nvSpPr>
        <p:spPr>
          <a:xfrm>
            <a:off x="1535953" y="2862871"/>
            <a:ext cx="9120094" cy="22232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63F58-E305-49A9-A57D-073EE2A04C39}"/>
              </a:ext>
            </a:extLst>
          </p:cNvPr>
          <p:cNvSpPr txBox="1"/>
          <p:nvPr/>
        </p:nvSpPr>
        <p:spPr>
          <a:xfrm>
            <a:off x="4571480" y="3537954"/>
            <a:ext cx="3049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“This movie sucks!”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E56FF-543B-4DA6-8712-104C42B15BA3}"/>
              </a:ext>
            </a:extLst>
          </p:cNvPr>
          <p:cNvSpPr/>
          <p:nvPr/>
        </p:nvSpPr>
        <p:spPr>
          <a:xfrm>
            <a:off x="1721224" y="3052482"/>
            <a:ext cx="144206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Best 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Crowd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Plaform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764992-A7B7-49EB-A019-4F9211717069}"/>
              </a:ext>
            </a:extLst>
          </p:cNvPr>
          <p:cNvSpPr/>
          <p:nvPr/>
        </p:nvSpPr>
        <p:spPr>
          <a:xfrm>
            <a:off x="4458447" y="4374776"/>
            <a:ext cx="256988" cy="2390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200ED9-F2D3-45B4-9724-EC344A1DA59E}"/>
              </a:ext>
            </a:extLst>
          </p:cNvPr>
          <p:cNvSpPr txBox="1"/>
          <p:nvPr/>
        </p:nvSpPr>
        <p:spPr>
          <a:xfrm>
            <a:off x="4715435" y="4309639"/>
            <a:ext cx="109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Favorable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FF66E8-BE9E-4E31-A682-609FD21D11FC}"/>
              </a:ext>
            </a:extLst>
          </p:cNvPr>
          <p:cNvSpPr/>
          <p:nvPr/>
        </p:nvSpPr>
        <p:spPr>
          <a:xfrm>
            <a:off x="6566190" y="4356846"/>
            <a:ext cx="256988" cy="2390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CE556-4C5B-4D05-ACAD-C9AC61A918BB}"/>
              </a:ext>
            </a:extLst>
          </p:cNvPr>
          <p:cNvSpPr txBox="1"/>
          <p:nvPr/>
        </p:nvSpPr>
        <p:spPr>
          <a:xfrm>
            <a:off x="6852998" y="4291709"/>
            <a:ext cx="201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Unfavorable</a:t>
            </a: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35060A78-561D-458E-9965-1626B1670D16}"/>
              </a:ext>
            </a:extLst>
          </p:cNvPr>
          <p:cNvSpPr/>
          <p:nvPr/>
        </p:nvSpPr>
        <p:spPr>
          <a:xfrm>
            <a:off x="6566190" y="4308430"/>
            <a:ext cx="256988" cy="37054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974C3D-8D02-48EF-8B61-71168FD36D05}"/>
              </a:ext>
            </a:extLst>
          </p:cNvPr>
          <p:cNvSpPr txBox="1"/>
          <p:nvPr/>
        </p:nvSpPr>
        <p:spPr>
          <a:xfrm>
            <a:off x="4395174" y="2890502"/>
            <a:ext cx="1256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Pay:</a:t>
            </a:r>
            <a:r>
              <a:rPr lang="en-US" sz="2000" dirty="0">
                <a:solidFill>
                  <a:schemeClr val="bg1"/>
                </a:solidFill>
              </a:rPr>
              <a:t> $0.01</a:t>
            </a:r>
          </a:p>
        </p:txBody>
      </p:sp>
    </p:spTree>
    <p:extLst>
      <p:ext uri="{BB962C8B-B14F-4D97-AF65-F5344CB8AC3E}">
        <p14:creationId xmlns:p14="http://schemas.microsoft.com/office/powerpoint/2010/main" val="1675719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5983-AA6E-4A63-B345-B90A9255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AC6E3-C012-41DD-8EA4-BA3183B92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5805"/>
            <a:ext cx="10515600" cy="12653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time MB-CB generates positive examples, it randomly samples examples from the unlabeled dataset and inserts them into the training set as negative examples.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49752-809E-4415-AB01-487ADBE5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46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E8F2-2E65-4D06-9DB3-7492ACC9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1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good is </a:t>
            </a:r>
            <a:r>
              <a:rPr lang="en-US" dirty="0">
                <a:solidFill>
                  <a:srgbClr val="FFFF00"/>
                </a:solidFill>
              </a:rPr>
              <a:t>MB-CB</a:t>
            </a:r>
            <a:r>
              <a:rPr lang="en-US" dirty="0"/>
              <a:t>, which dynamically switches between generation and labeling?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6885D-FED5-4F1D-8B55-A3F6E67A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6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MB-CB’s opponents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4824"/>
            <a:ext cx="10696388" cy="51780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FFFF00"/>
                </a:solidFill>
              </a:rPr>
              <a:t>Round-Robin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FF00"/>
                </a:solidFill>
              </a:rPr>
              <a:t>	</a:t>
            </a:r>
            <a:r>
              <a:rPr lang="en-US" sz="3000" dirty="0"/>
              <a:t>Generate Positive Example* + Active Learning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FF00"/>
                </a:solidFill>
              </a:rPr>
              <a:t>GL (Guided Learning) [</a:t>
            </a:r>
            <a:r>
              <a:rPr lang="en-US" sz="3000" dirty="0" err="1">
                <a:solidFill>
                  <a:srgbClr val="FFFF00"/>
                </a:solidFill>
              </a:rPr>
              <a:t>Attenberg</a:t>
            </a:r>
            <a:r>
              <a:rPr lang="en-US" sz="3000" dirty="0">
                <a:solidFill>
                  <a:srgbClr val="FFFF00"/>
                </a:solidFill>
              </a:rPr>
              <a:t> and Provost, 2010]</a:t>
            </a:r>
          </a:p>
          <a:p>
            <a:pPr marL="0" indent="0">
              <a:buNone/>
            </a:pPr>
            <a:r>
              <a:rPr lang="en-US" sz="3000" dirty="0"/>
              <a:t>	Generate Positive Example*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FF00"/>
                </a:solidFill>
              </a:rPr>
              <a:t>GL-Hybrid  [</a:t>
            </a:r>
            <a:r>
              <a:rPr lang="en-US" sz="3000" dirty="0" err="1">
                <a:solidFill>
                  <a:srgbClr val="FFFF00"/>
                </a:solidFill>
              </a:rPr>
              <a:t>Attenberg</a:t>
            </a:r>
            <a:r>
              <a:rPr lang="en-US" sz="3000" dirty="0">
                <a:solidFill>
                  <a:srgbClr val="FFFF00"/>
                </a:solidFill>
              </a:rPr>
              <a:t> and Provost, 2010]</a:t>
            </a:r>
          </a:p>
          <a:p>
            <a:pPr marL="0" indent="0">
              <a:buNone/>
            </a:pPr>
            <a:r>
              <a:rPr lang="en-US" sz="3000" dirty="0"/>
              <a:t>	Generate Positive Example*, then switch to Active Learning forever when derivative of learning curve is small enough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FF00"/>
                </a:solidFill>
              </a:rPr>
              <a:t>Active Learning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FF00"/>
                </a:solidFill>
              </a:rPr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*Add 3 Random Negatives (free) per Generate [Weiss and Provost 2003]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4C20-2B42-496D-A228-4EB65F806C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20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04421-B360-4FAE-9890-FAA073BA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59658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422,937 news headlines</a:t>
            </a:r>
          </a:p>
          <a:p>
            <a:pPr lvl="1"/>
            <a:r>
              <a:rPr lang="en-US" dirty="0"/>
              <a:t>152,746 about </a:t>
            </a:r>
            <a:r>
              <a:rPr lang="en-US" dirty="0">
                <a:solidFill>
                  <a:srgbClr val="FFFF00"/>
                </a:solidFill>
              </a:rPr>
              <a:t>Entertainment</a:t>
            </a:r>
          </a:p>
          <a:p>
            <a:pPr lvl="1"/>
            <a:r>
              <a:rPr lang="en-US" dirty="0"/>
              <a:t>108,465 about </a:t>
            </a:r>
            <a:r>
              <a:rPr lang="en-US" dirty="0">
                <a:solidFill>
                  <a:srgbClr val="FFFF00"/>
                </a:solidFill>
              </a:rPr>
              <a:t>Science and Technology</a:t>
            </a:r>
          </a:p>
          <a:p>
            <a:pPr lvl="1"/>
            <a:r>
              <a:rPr lang="en-US" dirty="0"/>
              <a:t>115,920 about </a:t>
            </a:r>
            <a:r>
              <a:rPr lang="en-US" dirty="0">
                <a:solidFill>
                  <a:srgbClr val="FFFF00"/>
                </a:solidFill>
              </a:rPr>
              <a:t>Business</a:t>
            </a:r>
          </a:p>
          <a:p>
            <a:pPr lvl="1"/>
            <a:r>
              <a:rPr lang="en-US" dirty="0"/>
              <a:t>45,615 about </a:t>
            </a:r>
            <a:r>
              <a:rPr lang="en-US" dirty="0">
                <a:solidFill>
                  <a:srgbClr val="FFFF00"/>
                </a:solidFill>
              </a:rPr>
              <a:t>Health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9097E-764B-49A2-AF24-F52FB6C0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46BAF3-7DBA-4F02-A595-F776ADC0F85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The Unlabeled Corpus:</a:t>
            </a:r>
          </a:p>
          <a:p>
            <a:r>
              <a:rPr lang="en-US" dirty="0"/>
              <a:t>News Aggregator Dataset (NADS) [UCI ML Repo]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CADC8-A8F7-4583-8B5B-7B58D11DFE89}"/>
              </a:ext>
            </a:extLst>
          </p:cNvPr>
          <p:cNvSpPr txBox="1"/>
          <p:nvPr/>
        </p:nvSpPr>
        <p:spPr>
          <a:xfrm>
            <a:off x="4494306" y="5279683"/>
            <a:ext cx="481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$0.03 per label</a:t>
            </a:r>
          </a:p>
        </p:txBody>
      </p:sp>
    </p:spTree>
    <p:extLst>
      <p:ext uri="{BB962C8B-B14F-4D97-AF65-F5344CB8AC3E}">
        <p14:creationId xmlns:p14="http://schemas.microsoft.com/office/powerpoint/2010/main" val="1597007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189EC-CF93-4FBA-9B4C-B2CFC391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Crowd Generated Examples: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/>
              <a:t>NADS-Generate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D169A-2E8D-420B-934B-740B5D1D8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988" y="2850682"/>
            <a:ext cx="10515600" cy="3317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1000 </a:t>
            </a:r>
            <a:r>
              <a:rPr lang="en-US" dirty="0">
                <a:solidFill>
                  <a:srgbClr val="FFFF00"/>
                </a:solidFill>
              </a:rPr>
              <a:t>crowd-generated</a:t>
            </a:r>
            <a:r>
              <a:rPr lang="en-US" dirty="0"/>
              <a:t> headlines for each topic:</a:t>
            </a:r>
          </a:p>
          <a:p>
            <a:pPr marL="0" indent="0">
              <a:buNone/>
            </a:pPr>
            <a:r>
              <a:rPr lang="en-US" dirty="0"/>
              <a:t>	Entertainment, Science and Technology, Business, Health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15858-79AF-4353-A6B4-8F1F18BC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631A1-B505-44E0-9109-2677CA2BB5E1}"/>
              </a:ext>
            </a:extLst>
          </p:cNvPr>
          <p:cNvSpPr txBox="1"/>
          <p:nvPr/>
        </p:nvSpPr>
        <p:spPr>
          <a:xfrm>
            <a:off x="3793565" y="5292537"/>
            <a:ext cx="481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$0.15 per example</a:t>
            </a:r>
          </a:p>
        </p:txBody>
      </p:sp>
    </p:spTree>
    <p:extLst>
      <p:ext uri="{BB962C8B-B14F-4D97-AF65-F5344CB8AC3E}">
        <p14:creationId xmlns:p14="http://schemas.microsoft.com/office/powerpoint/2010/main" val="1198839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AEFA-C4F1-4DF4-BB1E-5FB267CD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EA46F-12F2-4801-9C1B-286D48AB3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For each domain:</a:t>
            </a:r>
          </a:p>
          <a:p>
            <a:pPr marL="457200" lvl="1" indent="0">
              <a:buNone/>
            </a:pPr>
            <a:r>
              <a:rPr lang="en-US" sz="3600" dirty="0"/>
              <a:t>For each skew in {1,9,99,199,499, 999}</a:t>
            </a:r>
          </a:p>
          <a:p>
            <a:pPr lvl="2"/>
            <a:r>
              <a:rPr lang="en-US" sz="3200" dirty="0"/>
              <a:t>Set budget = $100</a:t>
            </a:r>
          </a:p>
          <a:p>
            <a:pPr lvl="2"/>
            <a:r>
              <a:rPr lang="en-US" sz="3200" dirty="0"/>
              <a:t>Construct dataset from unlabeled corpus to target skew</a:t>
            </a:r>
          </a:p>
          <a:p>
            <a:pPr lvl="2"/>
            <a:r>
              <a:rPr lang="en-US" sz="3200" dirty="0"/>
              <a:t>Compute F1 AUC for each strategy</a:t>
            </a:r>
          </a:p>
          <a:p>
            <a:pPr lvl="2"/>
            <a:r>
              <a:rPr lang="en-US" sz="3200" dirty="0"/>
              <a:t>Average over 10 trials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8E012-767E-43E2-B2DA-6EE77965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8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50CF-AB06-4CE2-91A7-23F0D742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8D59F-179E-4EC8-909B-1D5402DAB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1C8B7-34A5-4CE6-86EE-844BE13A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9D3D4B-4B3B-44B3-BA99-A3529EDA0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3540684"/>
            <a:ext cx="2409825" cy="514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D8E34E-9A9C-42D0-9AD3-C5D112986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24781"/>
            <a:ext cx="71056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33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50CF-AB06-4CE2-91A7-23F0D742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Entertainment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1C8B7-34A5-4CE6-86EE-844BE13A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9D3D4B-4B3B-44B3-BA99-A3529EDA0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2587647"/>
            <a:ext cx="2409825" cy="514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F3D067-4DFB-4ECE-AD99-A75AEC39F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5" y="3236934"/>
            <a:ext cx="2333625" cy="41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F138F4-61B8-4BBD-B22A-19F1C879D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1" y="1463675"/>
            <a:ext cx="7448550" cy="50292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C94251F-8BD5-436C-8AB1-330B68E27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40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50CF-AB06-4CE2-91A7-23F0D742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8D59F-179E-4EC8-909B-1D5402DAB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1C8B7-34A5-4CE6-86EE-844BE13A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9D3D4B-4B3B-44B3-BA99-A3529EDA0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3540684"/>
            <a:ext cx="2409825" cy="514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2B399-BEAB-459B-B143-7F5328511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074" y="4055034"/>
            <a:ext cx="2333625" cy="419100"/>
          </a:xfrm>
          <a:prstGeom prst="rect">
            <a:avLst/>
          </a:prstGeom>
        </p:spPr>
      </p:pic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64BCD42E-FB20-4066-8DC2-8161BB678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73" y="4391583"/>
            <a:ext cx="2486025" cy="523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E783D6-25C2-4422-A2D2-979FEA542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" y="1492809"/>
            <a:ext cx="76962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13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50CF-AB06-4CE2-91A7-23F0D742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8D59F-179E-4EC8-909B-1D5402DAB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1C8B7-34A5-4CE6-86EE-844BE13A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9D3D4B-4B3B-44B3-BA99-A3529EDA0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3540684"/>
            <a:ext cx="2409825" cy="514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8DF02-DF9B-4D52-8CA5-3549D5C74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3" y="1338262"/>
            <a:ext cx="7143750" cy="5200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C1A603-55E5-45B1-A3FD-CD677CB8E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3540684"/>
            <a:ext cx="2409825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28BC04-D9A9-49A7-B1D9-4F7AE3DAB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074" y="4055034"/>
            <a:ext cx="2333625" cy="419100"/>
          </a:xfrm>
          <a:prstGeom prst="rect">
            <a:avLst/>
          </a:prstGeom>
        </p:spPr>
      </p:pic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B210AB01-A527-481F-AAD6-0D6ED26FF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873" y="4391583"/>
            <a:ext cx="2486025" cy="523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A9C9BE-6076-416C-8B8A-854FEC985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560" y="4899582"/>
            <a:ext cx="13906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5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763B-458E-4330-BA17-C47DA373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build a sentiment classifier?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45D2-4940-43F0-9B9C-7E0BF5C8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3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Step 1: Download a million movie reviews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Step 2: Ask the crowd to label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3: Train your favorite classifier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9E099-99B6-475C-AA3F-561F06BF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8A3DA-5C3F-4A99-8685-02E4AA33747D}"/>
              </a:ext>
            </a:extLst>
          </p:cNvPr>
          <p:cNvSpPr/>
          <p:nvPr/>
        </p:nvSpPr>
        <p:spPr>
          <a:xfrm>
            <a:off x="1535953" y="2862871"/>
            <a:ext cx="9120094" cy="22232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63F58-E305-49A9-A57D-073EE2A04C39}"/>
              </a:ext>
            </a:extLst>
          </p:cNvPr>
          <p:cNvSpPr txBox="1"/>
          <p:nvPr/>
        </p:nvSpPr>
        <p:spPr>
          <a:xfrm>
            <a:off x="4571480" y="3537954"/>
            <a:ext cx="3049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“This movie sucks!”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E56FF-543B-4DA6-8712-104C42B15BA3}"/>
              </a:ext>
            </a:extLst>
          </p:cNvPr>
          <p:cNvSpPr/>
          <p:nvPr/>
        </p:nvSpPr>
        <p:spPr>
          <a:xfrm>
            <a:off x="1721224" y="3052482"/>
            <a:ext cx="144206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Best 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Crowd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Plaform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764992-A7B7-49EB-A019-4F9211717069}"/>
              </a:ext>
            </a:extLst>
          </p:cNvPr>
          <p:cNvSpPr/>
          <p:nvPr/>
        </p:nvSpPr>
        <p:spPr>
          <a:xfrm>
            <a:off x="4458447" y="4374776"/>
            <a:ext cx="256988" cy="2390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200ED9-F2D3-45B4-9724-EC344A1DA59E}"/>
              </a:ext>
            </a:extLst>
          </p:cNvPr>
          <p:cNvSpPr txBox="1"/>
          <p:nvPr/>
        </p:nvSpPr>
        <p:spPr>
          <a:xfrm>
            <a:off x="4715435" y="4309639"/>
            <a:ext cx="109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Favorable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FF66E8-BE9E-4E31-A682-609FD21D11FC}"/>
              </a:ext>
            </a:extLst>
          </p:cNvPr>
          <p:cNvSpPr/>
          <p:nvPr/>
        </p:nvSpPr>
        <p:spPr>
          <a:xfrm>
            <a:off x="6566190" y="4356846"/>
            <a:ext cx="256988" cy="2390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CE556-4C5B-4D05-ACAD-C9AC61A918BB}"/>
              </a:ext>
            </a:extLst>
          </p:cNvPr>
          <p:cNvSpPr txBox="1"/>
          <p:nvPr/>
        </p:nvSpPr>
        <p:spPr>
          <a:xfrm>
            <a:off x="6852999" y="4291709"/>
            <a:ext cx="189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Unfavorable</a:t>
            </a: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35060A78-561D-458E-9965-1626B1670D16}"/>
              </a:ext>
            </a:extLst>
          </p:cNvPr>
          <p:cNvSpPr/>
          <p:nvPr/>
        </p:nvSpPr>
        <p:spPr>
          <a:xfrm>
            <a:off x="6566190" y="4308430"/>
            <a:ext cx="256988" cy="37054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BD121B-9F8E-44C6-BCAA-E01606598C01}"/>
              </a:ext>
            </a:extLst>
          </p:cNvPr>
          <p:cNvSpPr txBox="1"/>
          <p:nvPr/>
        </p:nvSpPr>
        <p:spPr>
          <a:xfrm>
            <a:off x="4395174" y="2890502"/>
            <a:ext cx="1256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Pay:</a:t>
            </a:r>
            <a:r>
              <a:rPr lang="en-US" sz="2000" dirty="0">
                <a:solidFill>
                  <a:schemeClr val="bg1"/>
                </a:solidFill>
              </a:rPr>
              <a:t> $0.01</a:t>
            </a:r>
          </a:p>
        </p:txBody>
      </p:sp>
    </p:spTree>
    <p:extLst>
      <p:ext uri="{BB962C8B-B14F-4D97-AF65-F5344CB8AC3E}">
        <p14:creationId xmlns:p14="http://schemas.microsoft.com/office/powerpoint/2010/main" val="3686396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C985-428E-4048-A85E-47DF0F66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934B76-87E8-45E6-94F4-0BC7D11B6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706" y="782613"/>
            <a:ext cx="10515600" cy="4905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85E9D-3E61-4277-8D8D-160E2574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3B818-9E8F-445D-B42C-A1BADA4E9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844" y="1368425"/>
            <a:ext cx="75057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31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8652-0B79-45E9-A0FF-34632BDE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F7A36-B541-42C8-B4F9-3E65BA05A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74DA1-6EB6-4E4C-ABB2-06B375DD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B202C-38D8-45D9-9D8C-B6966E6EC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07" y="0"/>
            <a:ext cx="9390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00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90A17-DA35-4C04-B2F0-9D11A4D0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254"/>
            <a:ext cx="10515600" cy="1325563"/>
          </a:xfrm>
        </p:spPr>
        <p:txBody>
          <a:bodyPr/>
          <a:lstStyle/>
          <a:p>
            <a:r>
              <a:rPr lang="en-US" dirty="0"/>
              <a:t>Extras in the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25F8B-E8CD-433A-9206-0C2854AE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49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0DDC-78D6-4942-B7E0-EB7A3046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More strategies for obtaining examples in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3D20C-B914-4029-B44F-A843B8AB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57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5BA15-1FE1-4677-9ED1-B6A539E2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6950"/>
            <a:ext cx="10515600" cy="1864099"/>
          </a:xfrm>
        </p:spPr>
        <p:txBody>
          <a:bodyPr>
            <a:normAutofit/>
          </a:bodyPr>
          <a:lstStyle/>
          <a:p>
            <a:r>
              <a:rPr lang="en-US" sz="4000" dirty="0"/>
              <a:t>What if instead of uncertainty sampling, we picked</a:t>
            </a:r>
            <a:br>
              <a:rPr lang="en-US" sz="4000" dirty="0"/>
            </a:br>
            <a:r>
              <a:rPr lang="en-US" sz="4000" dirty="0">
                <a:solidFill>
                  <a:srgbClr val="FFFF00"/>
                </a:solidFill>
              </a:rPr>
              <a:t>examples that we predict are positive?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32167-983A-4CD1-BF7B-F364D1BD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2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7798-47ED-4B8C-A547-7BB3F2A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4EF94-87FB-4827-B6AA-80C109A3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BCB8E6-8C24-4214-8894-BF106B92B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17" y="365125"/>
            <a:ext cx="7534275" cy="809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BE7673-7CC0-430B-9716-C0CFBCC2C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499" y="1459743"/>
            <a:ext cx="5188710" cy="4521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F08120-40FC-4A5C-8B61-1440706823C4}"/>
              </a:ext>
            </a:extLst>
          </p:cNvPr>
          <p:cNvSpPr txBox="1"/>
          <p:nvPr/>
        </p:nvSpPr>
        <p:spPr>
          <a:xfrm>
            <a:off x="4346620" y="6183084"/>
            <a:ext cx="335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# examples in training 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B7089-AED7-45F9-821B-1A7A4DAEB02E}"/>
              </a:ext>
            </a:extLst>
          </p:cNvPr>
          <p:cNvSpPr txBox="1"/>
          <p:nvPr/>
        </p:nvSpPr>
        <p:spPr>
          <a:xfrm>
            <a:off x="924894" y="3397732"/>
            <a:ext cx="2265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% of examples </a:t>
            </a:r>
          </a:p>
          <a:p>
            <a:r>
              <a:rPr lang="en-US" sz="2400" dirty="0"/>
              <a:t>That are positive</a:t>
            </a:r>
          </a:p>
        </p:txBody>
      </p:sp>
    </p:spTree>
    <p:extLst>
      <p:ext uri="{BB962C8B-B14F-4D97-AF65-F5344CB8AC3E}">
        <p14:creationId xmlns:p14="http://schemas.microsoft.com/office/powerpoint/2010/main" val="3511980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A98E-13C5-417E-9CBC-DFAC4FE2D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181F2-8408-4D2F-AEE3-2933FFBD9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MB-CB to intelligently switch between positive example generation and labeling.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https://github.com/polarcoconut/thesis-skew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1D254-2243-4D0B-8469-8B15C035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64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A671-D574-4B27-81D4-58A71A39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035" y="2660089"/>
            <a:ext cx="3118224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3F5EB-CA26-4767-87AF-12782086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9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9E1B-C5C1-41FE-BE46-FC129A9A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Ask the crowd to label 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86E3C-864B-4B38-B589-1E08465A0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54082" cy="505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examples?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1C6F0-1663-49AA-B619-A2563190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C3ED0-9805-4AD5-B82A-91015E2BB02C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6985000" cy="221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1BD686-678B-4E74-8FF5-B722DF5657DA}"/>
              </a:ext>
            </a:extLst>
          </p:cNvPr>
          <p:cNvSpPr txBox="1">
            <a:spLocks/>
          </p:cNvSpPr>
          <p:nvPr/>
        </p:nvSpPr>
        <p:spPr>
          <a:xfrm>
            <a:off x="838199" y="2465761"/>
            <a:ext cx="9357659" cy="4532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Randomly sample examples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335803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22144" y="2983751"/>
            <a:ext cx="6947712" cy="269202"/>
            <a:chOff x="626398" y="3297787"/>
            <a:chExt cx="6947712" cy="26920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26398" y="3432387"/>
              <a:ext cx="694771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iamond 19"/>
            <p:cNvSpPr/>
            <p:nvPr/>
          </p:nvSpPr>
          <p:spPr>
            <a:xfrm>
              <a:off x="845049" y="3297787"/>
              <a:ext cx="255181" cy="269202"/>
            </a:xfrm>
            <a:prstGeom prst="diamon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13053" y="3318583"/>
              <a:ext cx="216240" cy="20926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H="1">
            <a:off x="5736780" y="2416603"/>
            <a:ext cx="6778" cy="14034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 rot="17883961">
            <a:off x="4606360" y="3714748"/>
            <a:ext cx="1331082" cy="37443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77534" y="4909557"/>
            <a:ext cx="259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[Lewis and Catlett (1994)]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2533" y="4514651"/>
            <a:ext cx="4276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Uncertainty Sampling</a:t>
            </a:r>
          </a:p>
        </p:txBody>
      </p:sp>
      <p:sp>
        <p:nvSpPr>
          <p:cNvPr id="36" name="Right Arrow 35"/>
          <p:cNvSpPr/>
          <p:nvPr/>
        </p:nvSpPr>
        <p:spPr>
          <a:xfrm rot="15616807">
            <a:off x="5440204" y="3724741"/>
            <a:ext cx="1190041" cy="37443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43244" y="2004013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4C20-2B42-496D-A228-4EB65F806C9B}" type="slidenum">
              <a:rPr lang="en-US" smtClean="0"/>
              <a:t>6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8E877C-8A77-4103-B151-CDA6839C3431}"/>
              </a:ext>
            </a:extLst>
          </p:cNvPr>
          <p:cNvSpPr txBox="1"/>
          <p:nvPr/>
        </p:nvSpPr>
        <p:spPr>
          <a:xfrm>
            <a:off x="4252124" y="634070"/>
            <a:ext cx="427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255940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763B-458E-4330-BA17-C47DA373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build a sentiment classifier?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45D2-4940-43F0-9B9C-7E0BF5C8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3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Step 1: Download a million movie reviews</a:t>
            </a:r>
          </a:p>
          <a:p>
            <a:pPr marL="0" indent="0">
              <a:buNone/>
            </a:pPr>
            <a:r>
              <a:rPr lang="en-US" dirty="0"/>
              <a:t>Step 2: Ask the crowd to label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3: Train your favorite classifier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9E099-99B6-475C-AA3F-561F06BF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8A3DA-5C3F-4A99-8685-02E4AA33747D}"/>
              </a:ext>
            </a:extLst>
          </p:cNvPr>
          <p:cNvSpPr/>
          <p:nvPr/>
        </p:nvSpPr>
        <p:spPr>
          <a:xfrm>
            <a:off x="1535953" y="2862871"/>
            <a:ext cx="9120094" cy="22232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63F58-E305-49A9-A57D-073EE2A04C39}"/>
              </a:ext>
            </a:extLst>
          </p:cNvPr>
          <p:cNvSpPr txBox="1"/>
          <p:nvPr/>
        </p:nvSpPr>
        <p:spPr>
          <a:xfrm>
            <a:off x="4571480" y="3537954"/>
            <a:ext cx="3049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“This movie sucks!”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E56FF-543B-4DA6-8712-104C42B15BA3}"/>
              </a:ext>
            </a:extLst>
          </p:cNvPr>
          <p:cNvSpPr/>
          <p:nvPr/>
        </p:nvSpPr>
        <p:spPr>
          <a:xfrm>
            <a:off x="1721224" y="3052482"/>
            <a:ext cx="144206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Best 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Crowd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Plaform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764992-A7B7-49EB-A019-4F9211717069}"/>
              </a:ext>
            </a:extLst>
          </p:cNvPr>
          <p:cNvSpPr/>
          <p:nvPr/>
        </p:nvSpPr>
        <p:spPr>
          <a:xfrm>
            <a:off x="4458447" y="4374776"/>
            <a:ext cx="256988" cy="2390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200ED9-F2D3-45B4-9724-EC344A1DA59E}"/>
              </a:ext>
            </a:extLst>
          </p:cNvPr>
          <p:cNvSpPr txBox="1"/>
          <p:nvPr/>
        </p:nvSpPr>
        <p:spPr>
          <a:xfrm>
            <a:off x="4715435" y="4309639"/>
            <a:ext cx="109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Favorable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FF66E8-BE9E-4E31-A682-609FD21D11FC}"/>
              </a:ext>
            </a:extLst>
          </p:cNvPr>
          <p:cNvSpPr/>
          <p:nvPr/>
        </p:nvSpPr>
        <p:spPr>
          <a:xfrm>
            <a:off x="6566190" y="4356846"/>
            <a:ext cx="256988" cy="2390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CE556-4C5B-4D05-ACAD-C9AC61A918BB}"/>
              </a:ext>
            </a:extLst>
          </p:cNvPr>
          <p:cNvSpPr txBox="1"/>
          <p:nvPr/>
        </p:nvSpPr>
        <p:spPr>
          <a:xfrm>
            <a:off x="6852998" y="4291709"/>
            <a:ext cx="235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Unfavorable</a:t>
            </a: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35060A78-561D-458E-9965-1626B1670D16}"/>
              </a:ext>
            </a:extLst>
          </p:cNvPr>
          <p:cNvSpPr/>
          <p:nvPr/>
        </p:nvSpPr>
        <p:spPr>
          <a:xfrm>
            <a:off x="6566190" y="4308430"/>
            <a:ext cx="256988" cy="37054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86BFEB-BCD7-4049-A742-034FB6197C48}"/>
              </a:ext>
            </a:extLst>
          </p:cNvPr>
          <p:cNvSpPr/>
          <p:nvPr/>
        </p:nvSpPr>
        <p:spPr>
          <a:xfrm>
            <a:off x="4361536" y="2916488"/>
            <a:ext cx="115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Pay:</a:t>
            </a:r>
            <a:r>
              <a:rPr lang="en-US" dirty="0">
                <a:solidFill>
                  <a:schemeClr val="bg1"/>
                </a:solidFill>
              </a:rPr>
              <a:t> $0.01</a:t>
            </a:r>
          </a:p>
        </p:txBody>
      </p:sp>
    </p:spTree>
    <p:extLst>
      <p:ext uri="{BB962C8B-B14F-4D97-AF65-F5344CB8AC3E}">
        <p14:creationId xmlns:p14="http://schemas.microsoft.com/office/powerpoint/2010/main" val="291486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2827" y="1659285"/>
            <a:ext cx="93215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Suppose you want to train a classifier to identify sentences that talk about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 “climate change”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/>
              <a:t>(So you can figure out who to fire)</a:t>
            </a:r>
          </a:p>
          <a:p>
            <a:pPr algn="ctr"/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4C20-2B42-496D-A228-4EB65F806C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763B-458E-4330-BA17-C47DA373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sentences about </a:t>
            </a:r>
            <a:r>
              <a:rPr lang="en-US" dirty="0">
                <a:solidFill>
                  <a:srgbClr val="FFFF00"/>
                </a:solidFill>
              </a:rPr>
              <a:t>climate change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45D2-4940-43F0-9B9C-7E0BF5C8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3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Step 1: Download a million tweets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Step 2: Ask the crowd to label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3: Train your favorite classifier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9E099-99B6-475C-AA3F-561F06BF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836-16B2-4F61-9EB6-F8B046B03A1E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8A3DA-5C3F-4A99-8685-02E4AA33747D}"/>
              </a:ext>
            </a:extLst>
          </p:cNvPr>
          <p:cNvSpPr/>
          <p:nvPr/>
        </p:nvSpPr>
        <p:spPr>
          <a:xfrm>
            <a:off x="1535953" y="2862871"/>
            <a:ext cx="9120094" cy="22232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63F58-E305-49A9-A57D-073EE2A04C39}"/>
              </a:ext>
            </a:extLst>
          </p:cNvPr>
          <p:cNvSpPr txBox="1"/>
          <p:nvPr/>
        </p:nvSpPr>
        <p:spPr>
          <a:xfrm>
            <a:off x="4200938" y="3499392"/>
            <a:ext cx="460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“Global warming is fake news”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E56FF-543B-4DA6-8712-104C42B15BA3}"/>
              </a:ext>
            </a:extLst>
          </p:cNvPr>
          <p:cNvSpPr/>
          <p:nvPr/>
        </p:nvSpPr>
        <p:spPr>
          <a:xfrm>
            <a:off x="1721224" y="3052482"/>
            <a:ext cx="144206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Best 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Crowd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Plaform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764992-A7B7-49EB-A019-4F9211717069}"/>
              </a:ext>
            </a:extLst>
          </p:cNvPr>
          <p:cNvSpPr/>
          <p:nvPr/>
        </p:nvSpPr>
        <p:spPr>
          <a:xfrm>
            <a:off x="4458447" y="4374776"/>
            <a:ext cx="256988" cy="2390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200ED9-F2D3-45B4-9724-EC344A1DA59E}"/>
              </a:ext>
            </a:extLst>
          </p:cNvPr>
          <p:cNvSpPr txBox="1"/>
          <p:nvPr/>
        </p:nvSpPr>
        <p:spPr>
          <a:xfrm>
            <a:off x="4715435" y="4309639"/>
            <a:ext cx="162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Climate change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FF66E8-BE9E-4E31-A682-609FD21D11FC}"/>
              </a:ext>
            </a:extLst>
          </p:cNvPr>
          <p:cNvSpPr/>
          <p:nvPr/>
        </p:nvSpPr>
        <p:spPr>
          <a:xfrm>
            <a:off x="6566190" y="4356846"/>
            <a:ext cx="256988" cy="2390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CE556-4C5B-4D05-ACAD-C9AC61A918BB}"/>
              </a:ext>
            </a:extLst>
          </p:cNvPr>
          <p:cNvSpPr txBox="1"/>
          <p:nvPr/>
        </p:nvSpPr>
        <p:spPr>
          <a:xfrm>
            <a:off x="6852999" y="4291709"/>
            <a:ext cx="210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climate change</a:t>
            </a: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35060A78-561D-458E-9965-1626B1670D16}"/>
              </a:ext>
            </a:extLst>
          </p:cNvPr>
          <p:cNvSpPr/>
          <p:nvPr/>
        </p:nvSpPr>
        <p:spPr>
          <a:xfrm>
            <a:off x="4458447" y="4308430"/>
            <a:ext cx="256988" cy="37054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3C0EF-36F9-45DA-A731-EA6D13DA3D83}"/>
              </a:ext>
            </a:extLst>
          </p:cNvPr>
          <p:cNvSpPr/>
          <p:nvPr/>
        </p:nvSpPr>
        <p:spPr>
          <a:xfrm>
            <a:off x="4289708" y="2919878"/>
            <a:ext cx="115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Pay:</a:t>
            </a:r>
            <a:r>
              <a:rPr lang="en-US" dirty="0">
                <a:solidFill>
                  <a:schemeClr val="bg1"/>
                </a:solidFill>
              </a:rPr>
              <a:t> $0.01</a:t>
            </a:r>
          </a:p>
        </p:txBody>
      </p:sp>
    </p:spTree>
    <p:extLst>
      <p:ext uri="{BB962C8B-B14F-4D97-AF65-F5344CB8AC3E}">
        <p14:creationId xmlns:p14="http://schemas.microsoft.com/office/powerpoint/2010/main" val="427234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34732</TotalTime>
  <Words>2119</Words>
  <Application>Microsoft Office PowerPoint</Application>
  <PresentationFormat>Widescreen</PresentationFormat>
  <Paragraphs>500</Paragraphs>
  <Slides>47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Active Learning with Unbalanced Classes &amp; Example-Generation Queries</vt:lpstr>
      <vt:lpstr>PowerPoint Presentation</vt:lpstr>
      <vt:lpstr>How would you build a sentiment classifier?</vt:lpstr>
      <vt:lpstr>How would you build a sentiment classifier?</vt:lpstr>
      <vt:lpstr>Step 2: Ask the crowd to label examples </vt:lpstr>
      <vt:lpstr>PowerPoint Presentation</vt:lpstr>
      <vt:lpstr>How would you build a sentiment classifier?</vt:lpstr>
      <vt:lpstr>PowerPoint Presentation</vt:lpstr>
      <vt:lpstr>Detect sentences about climate change?</vt:lpstr>
      <vt:lpstr>PowerPoint Presentation</vt:lpstr>
      <vt:lpstr>Detect sentences about climate change?</vt:lpstr>
      <vt:lpstr>Detect sentences about climate change?</vt:lpstr>
      <vt:lpstr>Detect sentences about climate change?</vt:lpstr>
      <vt:lpstr>Detect sentences about climate change?</vt:lpstr>
      <vt:lpstr>Detect sentences about climate change?</vt:lpstr>
      <vt:lpstr>Question</vt:lpstr>
      <vt:lpstr>Contributions</vt:lpstr>
      <vt:lpstr>PowerPoint Presentation</vt:lpstr>
      <vt:lpstr>PowerPoint Presentation</vt:lpstr>
      <vt:lpstr>PowerPoint Presentation</vt:lpstr>
      <vt:lpstr>MB-CB (MakeBalanced-CostBound)</vt:lpstr>
      <vt:lpstr>MB-CB (MakeBalanced-CostBound)</vt:lpstr>
      <vt:lpstr>MB-CB </vt:lpstr>
      <vt:lpstr>MB-CB </vt:lpstr>
      <vt:lpstr>MB-CB </vt:lpstr>
      <vt:lpstr>MB-CB </vt:lpstr>
      <vt:lpstr>MB-CB </vt:lpstr>
      <vt:lpstr>MB-CB adapts UCB from multi-armed bandit literature </vt:lpstr>
      <vt:lpstr>MB-CB adapts UCB from multi-armed bandit literature </vt:lpstr>
      <vt:lpstr>Small detail</vt:lpstr>
      <vt:lpstr>How good is MB-CB, which dynamically switches between generation and labeling?</vt:lpstr>
      <vt:lpstr>MB-CB’s opponents</vt:lpstr>
      <vt:lpstr>PowerPoint Presentation</vt:lpstr>
      <vt:lpstr>The Crowd Generated Examples: NADS-Generate</vt:lpstr>
      <vt:lpstr>Experimental Setup</vt:lpstr>
      <vt:lpstr>Entertainment</vt:lpstr>
      <vt:lpstr>Entertainment</vt:lpstr>
      <vt:lpstr>Entertainment</vt:lpstr>
      <vt:lpstr>Entertainment</vt:lpstr>
      <vt:lpstr>PowerPoint Presentation</vt:lpstr>
      <vt:lpstr>PowerPoint Presentation</vt:lpstr>
      <vt:lpstr>Extras in the paper</vt:lpstr>
      <vt:lpstr>More strategies for obtaining examples in paper</vt:lpstr>
      <vt:lpstr>What if instead of uncertainty sampling, we picked examples that we predict are positive?</vt:lpstr>
      <vt:lpstr>PowerPoint Presentation</vt:lpstr>
      <vt:lpstr>Takeaway</vt:lpstr>
      <vt:lpstr>Questions?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Reactive Learning</dc:title>
  <dc:creator>Christopher Lin</dc:creator>
  <cp:lastModifiedBy>Christopher Lin</cp:lastModifiedBy>
  <cp:revision>281</cp:revision>
  <dcterms:created xsi:type="dcterms:W3CDTF">2015-02-18T22:53:18Z</dcterms:created>
  <dcterms:modified xsi:type="dcterms:W3CDTF">2018-07-06T06:48:50Z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christol@microsoft.com</vt:lpwstr>
  </property>
  <property fmtid="{D5CDD505-2E9C-101B-9397-08002B2CF9AE}" pid="5" name="MSIP_Label_f42aa342-8706-4288-bd11-ebb85995028c_SetDate">
    <vt:lpwstr>2018-07-03T23:26:41.7555774Z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